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4"/>
    <p:sldMasterId id="2147483678" r:id="rId5"/>
    <p:sldMasterId id="2147483693" r:id="rId6"/>
    <p:sldMasterId id="2147483716" r:id="rId7"/>
    <p:sldMasterId id="2147483738" r:id="rId8"/>
    <p:sldMasterId id="2147483770" r:id="rId9"/>
    <p:sldMasterId id="2147483798" r:id="rId10"/>
  </p:sldMasterIdLst>
  <p:notesMasterIdLst>
    <p:notesMasterId r:id="rId18"/>
  </p:notesMasterIdLst>
  <p:handoutMasterIdLst>
    <p:handoutMasterId r:id="rId19"/>
  </p:handoutMasterIdLst>
  <p:sldIdLst>
    <p:sldId id="275" r:id="rId11"/>
    <p:sldId id="328" r:id="rId12"/>
    <p:sldId id="382" r:id="rId13"/>
    <p:sldId id="378" r:id="rId14"/>
    <p:sldId id="384" r:id="rId15"/>
    <p:sldId id="383" r:id="rId16"/>
    <p:sldId id="370"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BE7BE49-BCA6-4856-A7BF-57FA263DFF38}">
          <p14:sldIdLst>
            <p14:sldId id="275"/>
            <p14:sldId id="328"/>
          </p14:sldIdLst>
        </p14:section>
        <p14:section name="Flow" id="{7291B03A-4872-43FB-9557-A1E00112B12D}">
          <p14:sldIdLst>
            <p14:sldId id="382"/>
            <p14:sldId id="378"/>
            <p14:sldId id="384"/>
            <p14:sldId id="383"/>
          </p14:sldIdLst>
        </p14:section>
        <p14:section name="Functions" id="{FAF4199D-7DA8-4541-9082-B0C49892C98B}">
          <p14:sldIdLst>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7D2D26"/>
    <a:srgbClr val="B34B45"/>
    <a:srgbClr val="411510"/>
    <a:srgbClr val="B14A43"/>
    <a:srgbClr val="BB8C33"/>
    <a:srgbClr val="EDC68F"/>
    <a:srgbClr val="FFFFFF"/>
    <a:srgbClr val="008272"/>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86" autoAdjust="0"/>
    <p:restoredTop sz="83794" autoAdjust="0"/>
  </p:normalViewPr>
  <p:slideViewPr>
    <p:cSldViewPr snapToGrid="0" showGuides="1">
      <p:cViewPr varScale="1">
        <p:scale>
          <a:sx n="80" d="100"/>
          <a:sy n="80" d="100"/>
        </p:scale>
        <p:origin x="798" y="60"/>
      </p:cViewPr>
      <p:guideLst/>
    </p:cSldViewPr>
  </p:slideViewPr>
  <p:notesTextViewPr>
    <p:cViewPr>
      <p:scale>
        <a:sx n="75" d="100"/>
        <a:sy n="75" d="100"/>
      </p:scale>
      <p:origin x="0" y="0"/>
    </p:cViewPr>
  </p:notesTextViewPr>
  <p:notesViewPr>
    <p:cSldViewPr snapToGrid="0" showGuides="1">
      <p:cViewPr varScale="1">
        <p:scale>
          <a:sx n="113" d="100"/>
          <a:sy n="113" d="100"/>
        </p:scale>
        <p:origin x="2688"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0467A3E-2D34-9847-8679-216836F8E328}" type="datetimeFigureOut">
              <a:rPr lang="en-US" smtClean="0">
                <a:latin typeface="Segoe UI"/>
              </a:rPr>
              <a:pPr/>
              <a:t>11/29/2018</a:t>
            </a:fld>
            <a:endParaRPr lang="en-US" dirty="0">
              <a:latin typeface="Segoe UI"/>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Segoe UI"/>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078964-8E2F-CB41-A93C-373CEC0B286D}" type="slidenum">
              <a:rPr lang="en-US" smtClean="0">
                <a:latin typeface="Segoe UI"/>
              </a:rPr>
              <a:pPr/>
              <a:t>‹#›</a:t>
            </a:fld>
            <a:endParaRPr lang="en-US" dirty="0">
              <a:latin typeface="Segoe UI"/>
            </a:endParaRPr>
          </a:p>
        </p:txBody>
      </p:sp>
    </p:spTree>
    <p:extLst>
      <p:ext uri="{BB962C8B-B14F-4D97-AF65-F5344CB8AC3E}">
        <p14:creationId xmlns:p14="http://schemas.microsoft.com/office/powerpoint/2010/main" val="14926846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a:defRPr>
            </a:lvl1pPr>
          </a:lstStyle>
          <a:p>
            <a:fld id="{2DF6D019-4290-A542-A06F-E48032DCDA5D}" type="datetimeFigureOut">
              <a:rPr lang="en-US" smtClean="0"/>
              <a:pPr/>
              <a:t>11/29/2018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Segoe UI"/>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Segoe UI"/>
              </a:defRPr>
            </a:lvl1pPr>
          </a:lstStyle>
          <a:p>
            <a:fld id="{811FAE85-20FE-844F-9354-E6E61F84E3F4}" type="slidenum">
              <a:rPr lang="en-US" smtClean="0"/>
              <a:pPr/>
              <a:t>‹#›</a:t>
            </a:fld>
            <a:endParaRPr lang="en-US" dirty="0"/>
          </a:p>
        </p:txBody>
      </p:sp>
    </p:spTree>
    <p:extLst>
      <p:ext uri="{BB962C8B-B14F-4D97-AF65-F5344CB8AC3E}">
        <p14:creationId xmlns:p14="http://schemas.microsoft.com/office/powerpoint/2010/main" val="423923336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Segoe UI"/>
        <a:ea typeface="+mn-ea"/>
        <a:cs typeface="+mn-cs"/>
      </a:defRPr>
    </a:lvl1pPr>
    <a:lvl2pPr marL="457200" algn="l" defTabSz="457200" rtl="0" eaLnBrk="1" latinLnBrk="0" hangingPunct="1">
      <a:defRPr sz="1200" kern="1200">
        <a:solidFill>
          <a:schemeClr val="tx1"/>
        </a:solidFill>
        <a:latin typeface="Segoe UI"/>
        <a:ea typeface="+mn-ea"/>
        <a:cs typeface="+mn-cs"/>
      </a:defRPr>
    </a:lvl2pPr>
    <a:lvl3pPr marL="914400" algn="l" defTabSz="457200" rtl="0" eaLnBrk="1" latinLnBrk="0" hangingPunct="1">
      <a:defRPr sz="1200" kern="1200">
        <a:solidFill>
          <a:schemeClr val="tx1"/>
        </a:solidFill>
        <a:latin typeface="Segoe UI"/>
        <a:ea typeface="+mn-ea"/>
        <a:cs typeface="+mn-cs"/>
      </a:defRPr>
    </a:lvl3pPr>
    <a:lvl4pPr marL="1371600" algn="l" defTabSz="457200" rtl="0" eaLnBrk="1" latinLnBrk="0" hangingPunct="1">
      <a:defRPr sz="1200" kern="1200">
        <a:solidFill>
          <a:schemeClr val="tx1"/>
        </a:solidFill>
        <a:latin typeface="Segoe UI"/>
        <a:ea typeface="+mn-ea"/>
        <a:cs typeface="+mn-cs"/>
      </a:defRPr>
    </a:lvl4pPr>
    <a:lvl5pPr marL="1828800" algn="l" defTabSz="457200" rtl="0" eaLnBrk="1" latinLnBrk="0" hangingPunct="1">
      <a:defRPr sz="1200" kern="1200">
        <a:solidFill>
          <a:schemeClr val="tx1"/>
        </a:solidFill>
        <a:latin typeface="Segoe UI"/>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fld id="{F403D1AC-AE9D-48D5-8B67-D59D21AF1D37}" type="datetime1">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11/29/2018</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6009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6775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1FAE85-20FE-844F-9354-E6E61F84E3F4}" type="slidenum">
              <a:rPr lang="en-US" smtClean="0"/>
              <a:pPr/>
              <a:t>6</a:t>
            </a:fld>
            <a:endParaRPr lang="en-US" dirty="0"/>
          </a:p>
        </p:txBody>
      </p:sp>
    </p:spTree>
    <p:extLst>
      <p:ext uri="{BB962C8B-B14F-4D97-AF65-F5344CB8AC3E}">
        <p14:creationId xmlns:p14="http://schemas.microsoft.com/office/powerpoint/2010/main" val="2243660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58A610-1E6A-4304-BC05-570DCBF01AA5}"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6432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 Id="rId5" Type="http://schemas.openxmlformats.org/officeDocument/2006/relationships/image" Target="../media/image1.png"/><Relationship Id="rId4"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5.xml"/><Relationship Id="rId5" Type="http://schemas.openxmlformats.org/officeDocument/2006/relationships/image" Target="../media/image13.png"/><Relationship Id="rId4" Type="http://schemas.openxmlformats.org/officeDocument/2006/relationships/hyperlink" Target="http://www.devscope.net/"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
        <p:nvSpPr>
          <p:cNvPr id="2" name="TextBox 1"/>
          <p:cNvSpPr txBox="1"/>
          <p:nvPr userDrawn="1"/>
        </p:nvSpPr>
        <p:spPr>
          <a:xfrm>
            <a:off x="223258" y="4784875"/>
            <a:ext cx="1046744" cy="123111"/>
          </a:xfrm>
          <a:prstGeom prst="rect">
            <a:avLst/>
          </a:prstGeom>
          <a:noFill/>
        </p:spPr>
        <p:txBody>
          <a:bodyPr wrap="square" lIns="0" tIns="0" rIns="0" bIns="0" rtlCol="0" anchor="t">
            <a:spAutoFit/>
          </a:bodyPr>
          <a:lstStyle/>
          <a:p>
            <a:pPr algn="l"/>
            <a:r>
              <a:rPr lang="en-US" sz="800" dirty="0">
                <a:solidFill>
                  <a:schemeClr val="bg1"/>
                </a:solidFill>
                <a:latin typeface="Segoe UI"/>
                <a:cs typeface="Segoe UI"/>
              </a:rPr>
              <a:t>Microsoft Confidential</a:t>
            </a:r>
          </a:p>
        </p:txBody>
      </p:sp>
    </p:spTree>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0"/>
            <a:ext cx="3281290" cy="591957"/>
          </a:xfrm>
        </p:spPr>
        <p:txBody>
          <a:bodyPr/>
          <a:lstStyle/>
          <a:p>
            <a:endParaRPr lang="en-US"/>
          </a:p>
        </p:txBody>
      </p:sp>
      <p:sp>
        <p:nvSpPr>
          <p:cNvPr id="2" name="Title 1"/>
          <p:cNvSpPr>
            <a:spLocks noGrp="1"/>
          </p:cNvSpPr>
          <p:nvPr>
            <p:ph type="title"/>
          </p:nvPr>
        </p:nvSpPr>
        <p:spPr>
          <a:xfrm>
            <a:off x="3713872" y="1793631"/>
            <a:ext cx="5156688" cy="2459154"/>
          </a:xfrm>
        </p:spPr>
        <p:txBody>
          <a:bodyPr/>
          <a:lstStyle>
            <a:lvl1pPr>
              <a:defRPr sz="3529"/>
            </a:lvl1pPr>
          </a:lstStyle>
          <a:p>
            <a:r>
              <a:rPr lang="en-US"/>
              <a:t>Click to edit Master title style</a:t>
            </a:r>
          </a:p>
        </p:txBody>
      </p:sp>
    </p:spTree>
    <p:extLst>
      <p:ext uri="{BB962C8B-B14F-4D97-AF65-F5344CB8AC3E}">
        <p14:creationId xmlns:p14="http://schemas.microsoft.com/office/powerpoint/2010/main" val="142107963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99216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515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9805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Blank Accent Color 3">
    <p:bg>
      <p:bgPr>
        <a:solidFill>
          <a:srgbClr val="A1B4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5921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897992"/>
            <a:ext cx="8740142" cy="1516697"/>
          </a:xfrm>
        </p:spPr>
        <p:txBody>
          <a:bodyPr/>
          <a:lstStyle>
            <a:lvl1pPr marL="0" indent="0">
              <a:buNone/>
              <a:defRPr sz="2426">
                <a:gradFill>
                  <a:gsLst>
                    <a:gs pos="1250">
                      <a:srgbClr val="000000"/>
                    </a:gs>
                    <a:gs pos="100000">
                      <a:srgbClr val="000000"/>
                    </a:gs>
                  </a:gsLst>
                  <a:lin ang="5400000" scaled="0"/>
                </a:gradFill>
                <a:latin typeface="Segoe UI" pitchFamily="34" charset="0"/>
                <a:cs typeface="Segoe UI" pitchFamily="34" charset="0"/>
              </a:defRPr>
            </a:lvl1pPr>
            <a:lvl2pPr marL="254795" indent="0">
              <a:buNone/>
              <a:defRPr>
                <a:gradFill>
                  <a:gsLst>
                    <a:gs pos="1250">
                      <a:srgbClr val="000000"/>
                    </a:gs>
                    <a:gs pos="100000">
                      <a:srgbClr val="000000"/>
                    </a:gs>
                  </a:gsLst>
                  <a:lin ang="5400000" scaled="0"/>
                </a:gradFill>
                <a:latin typeface="Segoe UI" pitchFamily="34" charset="0"/>
                <a:cs typeface="Segoe UI" pitchFamily="34" charset="0"/>
              </a:defRPr>
            </a:lvl2pPr>
            <a:lvl3pPr marL="429818" indent="0">
              <a:buNone/>
              <a:defRPr>
                <a:gradFill>
                  <a:gsLst>
                    <a:gs pos="1250">
                      <a:srgbClr val="000000"/>
                    </a:gs>
                    <a:gs pos="100000">
                      <a:srgbClr val="000000"/>
                    </a:gs>
                  </a:gsLst>
                  <a:lin ang="5400000" scaled="0"/>
                </a:gradFill>
                <a:latin typeface="Segoe UI" pitchFamily="34" charset="0"/>
                <a:cs typeface="Segoe UI" pitchFamily="34" charset="0"/>
              </a:defRPr>
            </a:lvl3pPr>
            <a:lvl4pPr marL="598887" indent="0">
              <a:buNone/>
              <a:defRPr>
                <a:gradFill>
                  <a:gsLst>
                    <a:gs pos="1250">
                      <a:srgbClr val="000000"/>
                    </a:gs>
                    <a:gs pos="100000">
                      <a:srgbClr val="000000"/>
                    </a:gs>
                  </a:gsLst>
                  <a:lin ang="5400000" scaled="0"/>
                </a:gradFill>
                <a:latin typeface="Segoe UI" pitchFamily="34" charset="0"/>
                <a:cs typeface="Segoe UI" pitchFamily="34" charset="0"/>
              </a:defRPr>
            </a:lvl4pPr>
            <a:lvl5pPr marL="77271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516771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6423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01930" y="217134"/>
            <a:ext cx="8741880" cy="674749"/>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529" dirty="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10640351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37859" y="1263357"/>
            <a:ext cx="8363939" cy="2402902"/>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01932" y="216370"/>
            <a:ext cx="8599866" cy="872728"/>
          </a:xfrm>
        </p:spPr>
        <p:txBody>
          <a:bodyPr/>
          <a:lstStyle>
            <a:lvl1pPr>
              <a:defRPr sz="3529"/>
            </a:lvl1pPr>
          </a:lstStyle>
          <a:p>
            <a:r>
              <a:rPr lang="en-US" dirty="0"/>
              <a:t>Click to edit Master title style</a:t>
            </a:r>
            <a:endParaRPr lang="pt-PT" dirty="0"/>
          </a:p>
        </p:txBody>
      </p:sp>
    </p:spTree>
    <p:extLst>
      <p:ext uri="{BB962C8B-B14F-4D97-AF65-F5344CB8AC3E}">
        <p14:creationId xmlns:p14="http://schemas.microsoft.com/office/powerpoint/2010/main" val="304458224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591211"/>
            <a:ext cx="8363938" cy="2437590"/>
          </a:xfrm>
        </p:spPr>
        <p:txBody>
          <a:bodyPr anchor="b" anchorCtr="0"/>
          <a:lstStyle>
            <a:lvl1pPr>
              <a:defRPr sz="8800" spc="-300" baseline="0">
                <a:gradFill>
                  <a:gsLst>
                    <a:gs pos="100000">
                      <a:schemeClr val="tx2"/>
                    </a:gs>
                    <a:gs pos="0">
                      <a:schemeClr val="tx2"/>
                    </a:gs>
                  </a:gsLst>
                  <a:lin ang="5400000" scaled="0"/>
                </a:gradFill>
              </a:defRPr>
            </a:lvl1pPr>
          </a:lstStyle>
          <a:p>
            <a:r>
              <a:rPr lang="en-US" dirty="0"/>
              <a:t>Click to edit title style</a:t>
            </a:r>
          </a:p>
        </p:txBody>
      </p:sp>
      <p:grpSp>
        <p:nvGrpSpPr>
          <p:cNvPr id="4" name="Group 3"/>
          <p:cNvGrpSpPr/>
          <p:nvPr userDrawn="1"/>
        </p:nvGrpSpPr>
        <p:grpSpPr>
          <a:xfrm>
            <a:off x="5294587" y="4761283"/>
            <a:ext cx="3719667" cy="272804"/>
            <a:chOff x="7059449" y="6348377"/>
            <a:chExt cx="4959556" cy="363739"/>
          </a:xfrm>
        </p:grpSpPr>
        <p:sp>
          <p:nvSpPr>
            <p:cNvPr id="5" name="Text Placeholder 4"/>
            <p:cNvSpPr txBox="1">
              <a:spLocks/>
            </p:cNvSpPr>
            <p:nvPr userDrawn="1"/>
          </p:nvSpPr>
          <p:spPr>
            <a:xfrm>
              <a:off x="7059449" y="6385783"/>
              <a:ext cx="4176713" cy="288925"/>
            </a:xfrm>
            <a:prstGeom prst="rect">
              <a:avLst/>
            </a:prstGeom>
          </p:spPr>
          <p:txBody>
            <a:bodyPr vert="horz" lIns="91440" tIns="45720" rIns="91440" bIns="45720" rtlCol="0" anchor="ctr"/>
            <a:lstStyle>
              <a:defPPr>
                <a:defRPr lang="es-ES"/>
              </a:defPPr>
              <a:lvl1pPr marL="0" indent="0" algn="ctr" defTabSz="914400" rtl="0" eaLnBrk="1" latinLnBrk="0" hangingPunct="1">
                <a:buNone/>
                <a:defRPr sz="1600" b="0" kern="1200" cap="none" spc="0" baseline="0">
                  <a:ln w="0"/>
                  <a:solidFill>
                    <a:schemeClr val="tx1"/>
                  </a:solidFill>
                  <a:effectLst>
                    <a:outerShdw blurRad="38100" dist="25400" dir="5400000" algn="ctr" rotWithShape="0">
                      <a:srgbClr val="6E747A">
                        <a:alpha val="43000"/>
                      </a:srgbClr>
                    </a:outerShdw>
                  </a:effectLst>
                  <a:latin typeface="+mn-lt"/>
                  <a:ea typeface="+mn-ea"/>
                  <a:cs typeface="+mn-cs"/>
                </a:defRPr>
              </a:lvl1pPr>
              <a:lvl2pPr marL="457304" indent="0" algn="l" defTabSz="914400" rtl="0" eaLnBrk="1" latinLnBrk="0" hangingPunct="1">
                <a:buNone/>
                <a:defRPr sz="1800" kern="1200">
                  <a:solidFill>
                    <a:schemeClr val="tx1"/>
                  </a:solidFill>
                  <a:latin typeface="+mn-lt"/>
                  <a:ea typeface="+mn-ea"/>
                  <a:cs typeface="+mn-cs"/>
                </a:defRPr>
              </a:lvl2pPr>
              <a:lvl3pPr marL="914607" indent="0" algn="l" defTabSz="914400" rtl="0" eaLnBrk="1" latinLnBrk="0" hangingPunct="1">
                <a:buNone/>
                <a:defRPr sz="1800" kern="1200">
                  <a:solidFill>
                    <a:schemeClr val="tx1"/>
                  </a:solidFill>
                  <a:latin typeface="+mn-lt"/>
                  <a:ea typeface="+mn-ea"/>
                  <a:cs typeface="+mn-cs"/>
                </a:defRPr>
              </a:lvl3pPr>
              <a:lvl4pPr marL="1371912" indent="0" algn="l" defTabSz="914400" rtl="0" eaLnBrk="1" latinLnBrk="0" hangingPunct="1">
                <a:buNone/>
                <a:defRPr sz="1800" kern="1200">
                  <a:solidFill>
                    <a:schemeClr val="tx1"/>
                  </a:solidFill>
                  <a:latin typeface="+mn-lt"/>
                  <a:ea typeface="+mn-ea"/>
                  <a:cs typeface="+mn-cs"/>
                </a:defRPr>
              </a:lvl4pPr>
              <a:lvl5pPr marL="1829215"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Independent Experts – Real World Answers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9319" y="6348377"/>
              <a:ext cx="889686" cy="363739"/>
            </a:xfrm>
            <a:prstGeom prst="rect">
              <a:avLst/>
            </a:prstGeom>
          </p:spPr>
        </p:pic>
      </p:grpSp>
    </p:spTree>
    <p:extLst>
      <p:ext uri="{BB962C8B-B14F-4D97-AF65-F5344CB8AC3E}">
        <p14:creationId xmlns:p14="http://schemas.microsoft.com/office/powerpoint/2010/main" val="118961711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31721" y="1631419"/>
            <a:ext cx="5210351" cy="795731"/>
          </a:xfrm>
          <a:noFill/>
        </p:spPr>
        <p:txBody>
          <a:bodyPr wrap="square" tIns="91440" bIns="91440" anchor="b" anchorCtr="0">
            <a:spAutoFit/>
          </a:bodyPr>
          <a:lstStyle>
            <a:lvl1pPr>
              <a:defRPr sz="4412" spc="-74"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3746894" y="2770846"/>
            <a:ext cx="5211174" cy="580672"/>
          </a:xfrm>
          <a:noFill/>
        </p:spPr>
        <p:txBody>
          <a:bodyPr wrap="square" lIns="182880" tIns="146304" rIns="182880" bIns="146304">
            <a:spAutoFit/>
          </a:bodyPr>
          <a:lstStyle>
            <a:lvl1pPr marL="0" indent="0">
              <a:spcBef>
                <a:spcPts val="0"/>
              </a:spcBef>
              <a:buNone/>
              <a:defRPr sz="205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36262711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1582157"/>
            <a:ext cx="7680341" cy="747897"/>
          </a:xfrm>
        </p:spPr>
        <p:txBody>
          <a:bodyPr anchor="b" anchorCtr="0"/>
          <a:lstStyle>
            <a:lvl1pPr>
              <a:defRPr sz="5400"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2569369"/>
            <a:ext cx="7680341" cy="373949"/>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pic>
        <p:nvPicPr>
          <p:cNvPr id="4" name="Picture 3"/>
          <p:cNvPicPr>
            <a:picLocks noChangeAspect="1"/>
          </p:cNvPicPr>
          <p:nvPr userDrawn="1"/>
        </p:nvPicPr>
        <p:blipFill rotWithShape="1">
          <a:blip r:embed="rId2"/>
          <a:srcRect l="8121" t="19561" r="7939" b="19345"/>
          <a:stretch/>
        </p:blipFill>
        <p:spPr>
          <a:xfrm>
            <a:off x="8206142" y="4791258"/>
            <a:ext cx="832872" cy="254822"/>
          </a:xfrm>
          <a:prstGeom prst="rect">
            <a:avLst/>
          </a:prstGeom>
        </p:spPr>
      </p:pic>
    </p:spTree>
    <p:extLst>
      <p:ext uri="{BB962C8B-B14F-4D97-AF65-F5344CB8AC3E}">
        <p14:creationId xmlns:p14="http://schemas.microsoft.com/office/powerpoint/2010/main" val="626988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99789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sp>
        <p:nvSpPr>
          <p:cNvPr id="9" name="Rectangle 1"/>
          <p:cNvSpPr/>
          <p:nvPr userDrawn="1"/>
        </p:nvSpPr>
        <p:spPr bwMode="auto">
          <a:xfrm flipH="1">
            <a:off x="-3" y="0"/>
            <a:ext cx="9144002" cy="51435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38" tIns="34269" rIns="68538" bIns="34269" numCol="1" rtlCol="0" anchor="ctr" anchorCtr="0" compatLnSpc="1">
            <a:prstTxWarp prst="textNoShape">
              <a:avLst/>
            </a:prstTxWarp>
          </a:bodyPr>
          <a:lstStyle/>
          <a:p>
            <a:pPr algn="ctr" defTabSz="685135" fontAlgn="base">
              <a:spcBef>
                <a:spcPct val="0"/>
              </a:spcBef>
              <a:spcAft>
                <a:spcPct val="0"/>
              </a:spcAft>
            </a:pPr>
            <a:endParaRPr lang="en-US" sz="1724"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351841" y="1754661"/>
            <a:ext cx="6618947" cy="2128147"/>
          </a:xfr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3000" baseline="0" dirty="0">
                <a:solidFill>
                  <a:srgbClr val="FFFFFF"/>
                </a:solidFill>
                <a:latin typeface="Segoe UI Light"/>
                <a:cs typeface="+mn-cs"/>
              </a:defRPr>
            </a:lvl1pPr>
          </a:lstStyle>
          <a:p>
            <a:pPr marL="0" lvl="0"/>
            <a:r>
              <a:rPr lang="en-US" dirty="0"/>
              <a:t>Speaker Name</a:t>
            </a:r>
            <a:br>
              <a:rPr lang="en-US" dirty="0"/>
            </a:br>
            <a:r>
              <a:rPr lang="en-US" dirty="0"/>
              <a:t>Session Title</a:t>
            </a:r>
          </a:p>
        </p:txBody>
      </p:sp>
    </p:spTree>
    <p:extLst>
      <p:ext uri="{BB962C8B-B14F-4D97-AF65-F5344CB8AC3E}">
        <p14:creationId xmlns:p14="http://schemas.microsoft.com/office/powerpoint/2010/main" val="20183117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4"/>
            <a:ext cx="8363938" cy="914096"/>
          </a:xfrm>
        </p:spPr>
        <p:txBody>
          <a:bodyPr anchor="b" anchorCtr="0"/>
          <a:lstStyle>
            <a:lvl1pPr>
              <a:defRPr sz="6600"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17022899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3257551"/>
            <a:ext cx="7680340" cy="346249"/>
          </a:xfrm>
        </p:spPr>
        <p:txBody>
          <a:bodyPr>
            <a:noAutofit/>
          </a:bodyPr>
          <a:lstStyle>
            <a:lvl1pPr marL="0" indent="0" algn="l">
              <a:lnSpc>
                <a:spcPct val="90000"/>
              </a:lnSpc>
              <a:spcBef>
                <a:spcPts val="0"/>
              </a:spcBef>
              <a:buNone/>
              <a:defRPr lang="en-US" sz="2700" kern="1200" spc="-53" baseline="0" dirty="0">
                <a:solidFill>
                  <a:schemeClr val="tx1">
                    <a:lumMod val="85000"/>
                    <a:lumOff val="15000"/>
                  </a:schemeClr>
                </a:soli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730044" y="2054759"/>
            <a:ext cx="768629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rgbClr val="00B0F0"/>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730044" y="1085850"/>
            <a:ext cx="7680341" cy="685572"/>
          </a:xfrm>
        </p:spPr>
        <p:txBody>
          <a:bodyPr wrap="square" anchor="b">
            <a:noAutofit/>
          </a:bodyPr>
          <a:lstStyle>
            <a:lvl1pPr marL="0" indent="0">
              <a:buNone/>
              <a:defRPr sz="4950" spc="-113"/>
            </a:lvl1pPr>
          </a:lstStyle>
          <a:p>
            <a:pPr lvl="0"/>
            <a:r>
              <a:rPr lang="en-US"/>
              <a:t>Edit Master text styles</a:t>
            </a:r>
          </a:p>
        </p:txBody>
      </p:sp>
      <p:pic>
        <p:nvPicPr>
          <p:cNvPr id="4" name="Picture 3"/>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8206142" y="4790220"/>
            <a:ext cx="832872" cy="270000"/>
          </a:xfrm>
          <a:prstGeom prst="rect">
            <a:avLst/>
          </a:prstGeom>
        </p:spPr>
      </p:pic>
    </p:spTree>
    <p:extLst>
      <p:ext uri="{BB962C8B-B14F-4D97-AF65-F5344CB8AC3E}">
        <p14:creationId xmlns:p14="http://schemas.microsoft.com/office/powerpoint/2010/main" val="3259657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481945"/>
          </a:xfrm>
          <a:prstGeom prst="rect">
            <a:avLst/>
          </a:prstGeom>
        </p:spPr>
        <p:txBody>
          <a:bodyPr/>
          <a:lstStyle>
            <a:lvl1pPr marL="0" indent="0">
              <a:spcBef>
                <a:spcPts val="1800"/>
              </a:spcBef>
              <a:buNone/>
              <a:defRPr sz="3000">
                <a:gradFill>
                  <a:gsLst>
                    <a:gs pos="100000">
                      <a:schemeClr val="tx2"/>
                    </a:gs>
                    <a:gs pos="0">
                      <a:schemeClr val="tx2"/>
                    </a:gs>
                  </a:gsLst>
                  <a:lin ang="5400000" scaled="0"/>
                </a:gradFill>
                <a:latin typeface="+mj-lt"/>
              </a:defRPr>
            </a:lvl1pPr>
            <a:lvl2pPr marL="0" indent="0">
              <a:buNone/>
              <a:defRPr sz="1500">
                <a:solidFill>
                  <a:schemeClr val="tx1">
                    <a:lumMod val="75000"/>
                    <a:lumOff val="25000"/>
                  </a:schemeClr>
                </a:solidFill>
              </a:defRPr>
            </a:lvl2pPr>
            <a:lvl3pPr marL="173831" indent="0">
              <a:buNone/>
              <a:defRPr sz="1500">
                <a:solidFill>
                  <a:schemeClr val="tx1">
                    <a:lumMod val="75000"/>
                    <a:lumOff val="25000"/>
                  </a:schemeClr>
                </a:solidFill>
              </a:defRPr>
            </a:lvl3pPr>
            <a:lvl4pPr marL="342900" indent="0">
              <a:buNone/>
              <a:defRPr sz="1500">
                <a:solidFill>
                  <a:schemeClr val="tx1">
                    <a:lumMod val="75000"/>
                    <a:lumOff val="25000"/>
                  </a:schemeClr>
                </a:solidFill>
              </a:defRPr>
            </a:lvl4pPr>
            <a:lvl5pPr marL="520304" indent="0">
              <a:buNone/>
              <a:defRPr sz="15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8206142" y="4790220"/>
            <a:ext cx="832872" cy="270000"/>
          </a:xfrm>
          <a:prstGeom prst="rect">
            <a:avLst/>
          </a:prstGeom>
        </p:spPr>
      </p:pic>
    </p:spTree>
    <p:extLst>
      <p:ext uri="{BB962C8B-B14F-4D97-AF65-F5344CB8AC3E}">
        <p14:creationId xmlns:p14="http://schemas.microsoft.com/office/powerpoint/2010/main" val="394911274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481945"/>
          </a:xfrm>
          <a:prstGeom prst="rect">
            <a:avLst/>
          </a:prstGeom>
        </p:spPr>
        <p:txBody>
          <a:bodyPr/>
          <a:lstStyle>
            <a:lvl1pPr marL="0" indent="0">
              <a:spcBef>
                <a:spcPts val="1800"/>
              </a:spcBef>
              <a:buNone/>
              <a:defRPr sz="3000">
                <a:solidFill>
                  <a:schemeClr val="tx1">
                    <a:lumMod val="75000"/>
                    <a:lumOff val="25000"/>
                  </a:schemeClr>
                </a:solidFill>
                <a:latin typeface="+mj-lt"/>
              </a:defRPr>
            </a:lvl1pPr>
            <a:lvl2pPr marL="0" indent="0">
              <a:buNone/>
              <a:defRPr sz="1500">
                <a:solidFill>
                  <a:schemeClr val="tx1">
                    <a:lumMod val="75000"/>
                    <a:lumOff val="25000"/>
                  </a:schemeClr>
                </a:solidFill>
              </a:defRPr>
            </a:lvl2pPr>
            <a:lvl3pPr marL="173831" indent="0">
              <a:buNone/>
              <a:defRPr sz="1500">
                <a:solidFill>
                  <a:schemeClr val="tx1">
                    <a:lumMod val="75000"/>
                    <a:lumOff val="25000"/>
                  </a:schemeClr>
                </a:solidFill>
              </a:defRPr>
            </a:lvl3pPr>
            <a:lvl4pPr marL="342900" indent="0">
              <a:buNone/>
              <a:defRPr sz="1500">
                <a:solidFill>
                  <a:schemeClr val="tx1">
                    <a:lumMod val="75000"/>
                    <a:lumOff val="25000"/>
                  </a:schemeClr>
                </a:solidFill>
              </a:defRPr>
            </a:lvl4pPr>
            <a:lvl5pPr marL="520304" indent="0">
              <a:buNone/>
              <a:defRPr sz="15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8206142" y="4790220"/>
            <a:ext cx="832872" cy="270000"/>
          </a:xfrm>
          <a:prstGeom prst="rect">
            <a:avLst/>
          </a:prstGeom>
        </p:spPr>
      </p:pic>
    </p:spTree>
    <p:extLst>
      <p:ext uri="{BB962C8B-B14F-4D97-AF65-F5344CB8AC3E}">
        <p14:creationId xmlns:p14="http://schemas.microsoft.com/office/powerpoint/2010/main" val="345396746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0923"/>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122" indent="-213122">
              <a:buFont typeface="Wingdings" pitchFamily="2" charset="2"/>
              <a:buChar char=""/>
              <a:defRPr sz="3000"/>
            </a:lvl1pPr>
            <a:lvl2pPr marL="388144" indent="-175022">
              <a:buFont typeface="Wingdings" pitchFamily="2" charset="2"/>
              <a:buChar char=""/>
              <a:defRPr>
                <a:latin typeface="+mn-lt"/>
              </a:defRPr>
            </a:lvl2pPr>
            <a:lvl3pPr marL="556022" indent="-167879">
              <a:buFont typeface="Wingdings" pitchFamily="2" charset="2"/>
              <a:buChar char=""/>
              <a:tabLst/>
              <a:defRPr>
                <a:latin typeface="+mn-lt"/>
              </a:defRPr>
            </a:lvl3pPr>
            <a:lvl4pPr marL="685800" indent="-129779">
              <a:buFont typeface="Wingdings" pitchFamily="2" charset="2"/>
              <a:buChar char=""/>
              <a:defRPr>
                <a:latin typeface="+mn-lt"/>
              </a:defRPr>
            </a:lvl4pPr>
            <a:lvl5pPr marL="815579" indent="-129779">
              <a:buFont typeface="Wingdings" pitchFamily="2" charset="2"/>
              <a:buChar char=""/>
              <a:tabLst/>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8206142" y="4790220"/>
            <a:ext cx="832872" cy="270000"/>
          </a:xfrm>
          <a:prstGeom prst="rect">
            <a:avLst/>
          </a:prstGeom>
        </p:spPr>
      </p:pic>
    </p:spTree>
    <p:extLst>
      <p:ext uri="{BB962C8B-B14F-4D97-AF65-F5344CB8AC3E}">
        <p14:creationId xmlns:p14="http://schemas.microsoft.com/office/powerpoint/2010/main" val="320096715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085851"/>
            <a:ext cx="4047274" cy="1846660"/>
          </a:xfrm>
        </p:spPr>
        <p:txBody>
          <a:bodyPr/>
          <a:lstStyle>
            <a:lvl1pPr marL="0" indent="0">
              <a:spcBef>
                <a:spcPts val="900"/>
              </a:spcBef>
              <a:buNone/>
              <a:defRPr sz="3000">
                <a:gradFill>
                  <a:gsLst>
                    <a:gs pos="100000">
                      <a:schemeClr val="tx2"/>
                    </a:gs>
                    <a:gs pos="0">
                      <a:schemeClr val="tx2"/>
                    </a:gs>
                  </a:gsLst>
                  <a:lin ang="5400000" scaled="0"/>
                </a:gradFill>
                <a:latin typeface="+mj-lt"/>
              </a:defRPr>
            </a:lvl1pPr>
            <a:lvl2pPr marL="0" indent="0">
              <a:buNone/>
              <a:defRPr sz="1500"/>
            </a:lvl2pPr>
            <a:lvl3pPr marL="175022" indent="0">
              <a:buNone/>
              <a:defRPr sz="1500"/>
            </a:lvl3pPr>
            <a:lvl4pPr marL="342900" indent="0">
              <a:buNone/>
              <a:defRPr sz="1500"/>
            </a:lvl4pPr>
            <a:lvl5pPr marL="520304" indent="0">
              <a:buNone/>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3" y="1085851"/>
            <a:ext cx="4047274" cy="1846660"/>
          </a:xfrm>
        </p:spPr>
        <p:txBody>
          <a:bodyPr/>
          <a:lstStyle>
            <a:lvl1pPr marL="0" indent="0">
              <a:spcBef>
                <a:spcPts val="900"/>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tx1">
                    <a:lumMod val="75000"/>
                    <a:lumOff val="25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tx1">
                    <a:lumMod val="75000"/>
                    <a:lumOff val="25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tx1">
                    <a:lumMod val="75000"/>
                    <a:lumOff val="25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chemeClr val="tx1">
                    <a:lumMod val="75000"/>
                    <a:lumOff val="25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pic>
        <p:nvPicPr>
          <p:cNvPr id="7" name="Picture 6"/>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8206142" y="4790220"/>
            <a:ext cx="832872" cy="270000"/>
          </a:xfrm>
          <a:prstGeom prst="rect">
            <a:avLst/>
          </a:prstGeom>
        </p:spPr>
      </p:pic>
    </p:spTree>
    <p:extLst>
      <p:ext uri="{BB962C8B-B14F-4D97-AF65-F5344CB8AC3E}">
        <p14:creationId xmlns:p14="http://schemas.microsoft.com/office/powerpoint/2010/main" val="56027544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085851"/>
            <a:ext cx="4047274" cy="1846660"/>
          </a:xfrm>
        </p:spPr>
        <p:txBody>
          <a:bodyPr/>
          <a:lstStyle>
            <a:lvl1pPr marL="0" indent="0">
              <a:spcBef>
                <a:spcPts val="900"/>
              </a:spcBef>
              <a:buNone/>
              <a:defRPr sz="3000">
                <a:solidFill>
                  <a:schemeClr val="tx1">
                    <a:lumMod val="75000"/>
                    <a:lumOff val="25000"/>
                  </a:schemeClr>
                </a:solidFill>
                <a:latin typeface="+mj-lt"/>
              </a:defRPr>
            </a:lvl1pPr>
            <a:lvl2pPr marL="0" indent="0">
              <a:buNone/>
              <a:defRPr sz="1500">
                <a:solidFill>
                  <a:schemeClr val="tx1">
                    <a:lumMod val="75000"/>
                    <a:lumOff val="25000"/>
                  </a:schemeClr>
                </a:solidFill>
              </a:defRPr>
            </a:lvl2pPr>
            <a:lvl3pPr marL="175022" indent="0">
              <a:buNone/>
              <a:defRPr sz="1500">
                <a:solidFill>
                  <a:schemeClr val="tx1">
                    <a:lumMod val="75000"/>
                    <a:lumOff val="25000"/>
                  </a:schemeClr>
                </a:solidFill>
              </a:defRPr>
            </a:lvl3pPr>
            <a:lvl4pPr marL="342900" indent="0">
              <a:buNone/>
              <a:defRPr sz="1500">
                <a:solidFill>
                  <a:schemeClr val="tx1">
                    <a:lumMod val="75000"/>
                    <a:lumOff val="25000"/>
                  </a:schemeClr>
                </a:solidFill>
              </a:defRPr>
            </a:lvl4pPr>
            <a:lvl5pPr marL="520304" indent="0">
              <a:buNone/>
              <a:defRPr sz="15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4709673" y="1085851"/>
            <a:ext cx="4047274" cy="1846660"/>
          </a:xfrm>
        </p:spPr>
        <p:txBody>
          <a:bodyPr/>
          <a:lstStyle>
            <a:lvl1pPr marL="0" indent="0">
              <a:spcBef>
                <a:spcPts val="900"/>
              </a:spcBef>
              <a:buNone/>
              <a:defRPr lang="en-US" sz="3000" kern="1200" spc="-53" baseline="0" dirty="0" smtClean="0">
                <a:solidFill>
                  <a:schemeClr val="tx1">
                    <a:lumMod val="75000"/>
                    <a:lumOff val="25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tx1">
                    <a:lumMod val="75000"/>
                    <a:lumOff val="25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tx1">
                    <a:lumMod val="75000"/>
                    <a:lumOff val="25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tx1">
                    <a:lumMod val="75000"/>
                    <a:lumOff val="25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chemeClr val="tx1">
                    <a:lumMod val="75000"/>
                    <a:lumOff val="25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390627" y="4799668"/>
            <a:ext cx="420624" cy="164592"/>
          </a:xfrm>
          <a:prstGeom prst="rect">
            <a:avLst/>
          </a:prstGeom>
        </p:spPr>
        <p:txBody>
          <a:bodyPr lIns="121899" tIns="60949" rIns="121899" bIns="60949" anchor="ctr"/>
          <a:lstStyle>
            <a:lvl1pPr algn="l">
              <a:defRPr sz="12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8206142" y="4790220"/>
            <a:ext cx="832872" cy="270000"/>
          </a:xfrm>
          <a:prstGeom prst="rect">
            <a:avLst/>
          </a:prstGeom>
        </p:spPr>
      </p:pic>
    </p:spTree>
    <p:extLst>
      <p:ext uri="{BB962C8B-B14F-4D97-AF65-F5344CB8AC3E}">
        <p14:creationId xmlns:p14="http://schemas.microsoft.com/office/powerpoint/2010/main" val="21951430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0627" y="1085851"/>
            <a:ext cx="4047274" cy="1389611"/>
          </a:xfrm>
        </p:spPr>
        <p:txBody>
          <a:bodyPr>
            <a:spAutoFit/>
          </a:bodyPr>
          <a:lstStyle>
            <a:lvl1pPr marL="219075" indent="-219075">
              <a:spcBef>
                <a:spcPts val="900"/>
              </a:spcBef>
              <a:buClr>
                <a:schemeClr val="bg2"/>
              </a:buClr>
              <a:buSzPct val="100000"/>
              <a:buFont typeface="Wingdings" pitchFamily="2" charset="2"/>
              <a:buChar char=""/>
              <a:defRPr lang="en-US" sz="2700" kern="1200" spc="-53" baseline="0" dirty="0" smtClean="0">
                <a:solidFill>
                  <a:schemeClr val="tx1">
                    <a:lumMod val="75000"/>
                    <a:lumOff val="25000"/>
                  </a:schemeClr>
                </a:solidFill>
                <a:latin typeface="+mj-lt"/>
                <a:ea typeface="+mn-ea"/>
                <a:cs typeface="+mn-cs"/>
              </a:defRPr>
            </a:lvl1pPr>
            <a:lvl2pPr marL="390525" indent="-171450">
              <a:defRPr sz="1500"/>
            </a:lvl2pPr>
            <a:lvl3pPr marL="514350" indent="-123825">
              <a:tabLst/>
              <a:defRPr sz="1500"/>
            </a:lvl3pPr>
            <a:lvl4pPr marL="647700" indent="-133350">
              <a:defRPr/>
            </a:lvl4pPr>
            <a:lvl5pPr marL="771525" indent="-123825">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709673" y="1085851"/>
            <a:ext cx="4047274" cy="1666610"/>
          </a:xfrm>
        </p:spPr>
        <p:txBody>
          <a:bodyPr>
            <a:spAutoFit/>
          </a:bodyPr>
          <a:lstStyle>
            <a:lvl1pPr marL="254794" indent="-254794">
              <a:spcBef>
                <a:spcPts val="900"/>
              </a:spcBef>
              <a:buClr>
                <a:schemeClr val="bg2"/>
              </a:buClr>
              <a:buFont typeface="Arial" pitchFamily="34" charset="0"/>
              <a:buChar char="•"/>
              <a:defRPr lang="en-US" sz="2700" kern="1200" spc="-53" baseline="0" dirty="0" smtClean="0">
                <a:solidFill>
                  <a:schemeClr val="tx1">
                    <a:lumMod val="75000"/>
                    <a:lumOff val="25000"/>
                  </a:schemeClr>
                </a:solidFill>
                <a:latin typeface="+mj-lt"/>
                <a:ea typeface="+mn-ea"/>
                <a:cs typeface="+mn-cs"/>
              </a:defRPr>
            </a:lvl1pPr>
            <a:lvl2pPr marL="476250" indent="-257175">
              <a:defRPr lang="en-US" sz="1500" kern="1200" spc="0" baseline="0" dirty="0" smtClean="0">
                <a:solidFill>
                  <a:schemeClr val="tx1">
                    <a:lumMod val="75000"/>
                    <a:lumOff val="25000"/>
                  </a:schemeClr>
                </a:solidFill>
                <a:latin typeface="+mn-lt"/>
                <a:ea typeface="+mn-ea"/>
                <a:cs typeface="+mn-cs"/>
              </a:defRPr>
            </a:lvl2pPr>
            <a:lvl3pPr marL="647700" indent="-257175">
              <a:defRPr lang="en-US" sz="1500" kern="1200" spc="0" baseline="0" dirty="0" smtClean="0">
                <a:solidFill>
                  <a:schemeClr val="tx1">
                    <a:lumMod val="75000"/>
                    <a:lumOff val="25000"/>
                  </a:schemeClr>
                </a:solidFill>
                <a:latin typeface="+mn-lt"/>
                <a:ea typeface="+mn-ea"/>
                <a:cs typeface="+mn-cs"/>
              </a:defRPr>
            </a:lvl3pPr>
            <a:lvl4pPr marL="771525" indent="-257175">
              <a:defRPr lang="en-US" sz="1500" kern="1200" spc="0" baseline="0" dirty="0" smtClean="0">
                <a:solidFill>
                  <a:schemeClr val="tx1">
                    <a:lumMod val="75000"/>
                    <a:lumOff val="25000"/>
                  </a:schemeClr>
                </a:solidFill>
                <a:latin typeface="+mn-lt"/>
                <a:ea typeface="+mn-ea"/>
                <a:cs typeface="+mn-cs"/>
              </a:defRPr>
            </a:lvl4pPr>
            <a:lvl5pPr marL="904875" indent="-257175">
              <a:defRPr lang="en-US" sz="1500" kern="1200" spc="0" baseline="0" dirty="0">
                <a:solidFill>
                  <a:schemeClr val="tx1">
                    <a:lumMod val="75000"/>
                    <a:lumOff val="25000"/>
                  </a:schemeClr>
                </a:solidFill>
                <a:latin typeface="+mn-lt"/>
                <a:ea typeface="+mn-ea"/>
                <a:cs typeface="+mn-cs"/>
              </a:defRPr>
            </a:lvl5pPr>
          </a:lstStyle>
          <a:p>
            <a:pPr marL="219075" marR="0" lvl="0" indent="-219075" algn="l" defTabSz="685772"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Edit Master text styles</a:t>
            </a:r>
          </a:p>
          <a:p>
            <a:pPr marL="219075" marR="0" lvl="1" indent="-219075" algn="l" defTabSz="685772"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Second level</a:t>
            </a:r>
          </a:p>
          <a:p>
            <a:pPr marL="219075" marR="0" lvl="2" indent="-219075" algn="l" defTabSz="685772"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Third level</a:t>
            </a:r>
          </a:p>
          <a:p>
            <a:pPr marL="219075" marR="0" lvl="3" indent="-219075" algn="l" defTabSz="685772"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Fourth level</a:t>
            </a:r>
          </a:p>
          <a:p>
            <a:pPr marL="219075" marR="0" lvl="4" indent="-219075" algn="l" defTabSz="685772"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Fifth level</a:t>
            </a:r>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8206142" y="4790220"/>
            <a:ext cx="832872" cy="270000"/>
          </a:xfrm>
          <a:prstGeom prst="rect">
            <a:avLst/>
          </a:prstGeom>
        </p:spPr>
      </p:pic>
    </p:spTree>
    <p:extLst>
      <p:ext uri="{BB962C8B-B14F-4D97-AF65-F5344CB8AC3E}">
        <p14:creationId xmlns:p14="http://schemas.microsoft.com/office/powerpoint/2010/main" val="201157105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0626" y="1085851"/>
            <a:ext cx="4076211" cy="1246495"/>
          </a:xfrm>
          <a:prstGeom prst="rect">
            <a:avLst/>
          </a:prstGeom>
        </p:spPr>
        <p:txBody>
          <a:bodyPr>
            <a:noAutofit/>
          </a:bodyPr>
          <a:lstStyle>
            <a:lvl1pPr marL="0" indent="0">
              <a:buNone/>
              <a:defRPr sz="3000" b="0" cap="none" baseline="0">
                <a:gradFill>
                  <a:gsLst>
                    <a:gs pos="100000">
                      <a:schemeClr val="tx2"/>
                    </a:gs>
                    <a:gs pos="0">
                      <a:schemeClr val="tx2"/>
                    </a:gs>
                  </a:gsLst>
                  <a:lin ang="5400000" scaled="0"/>
                </a:gradFill>
                <a:latin typeface="+mj-lt"/>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261429"/>
            <a:ext cx="4114627" cy="249299"/>
          </a:xfrm>
          <a:prstGeom prst="rect">
            <a:avLst/>
          </a:prstGeom>
        </p:spPr>
        <p:txBody>
          <a:bodyPr>
            <a:noAutofit/>
          </a:bodyPr>
          <a:lstStyle>
            <a:lvl1pPr marL="0" indent="0">
              <a:spcBef>
                <a:spcPts val="900"/>
              </a:spcBef>
              <a:buNone/>
              <a:defRPr lang="en-US" sz="1500" kern="1200" spc="0" dirty="0" smtClean="0">
                <a:solidFill>
                  <a:schemeClr val="tx1">
                    <a:lumMod val="75000"/>
                    <a:lumOff val="25000"/>
                  </a:schemeClr>
                </a:solidFill>
                <a:latin typeface="+mn-lt"/>
                <a:ea typeface="+mn-ea"/>
                <a:cs typeface="Segoe UI" pitchFamily="34" charset="0"/>
              </a:defRPr>
            </a:lvl1pPr>
            <a:lvl2pPr marL="685680" indent="-285700">
              <a:defRPr lang="en-US" sz="1575" kern="1200" dirty="0" smtClean="0">
                <a:solidFill>
                  <a:schemeClr val="bg2">
                    <a:lumMod val="50000"/>
                  </a:schemeClr>
                </a:solidFill>
                <a:latin typeface="+mn-lt"/>
                <a:ea typeface="+mn-ea"/>
                <a:cs typeface="Arial" pitchFamily="34" charset="0"/>
              </a:defRPr>
            </a:lvl2pPr>
            <a:lvl3pPr marL="685680" indent="-171420">
              <a:defRPr lang="en-US" sz="1425" kern="1200" dirty="0" smtClean="0">
                <a:solidFill>
                  <a:schemeClr val="bg2">
                    <a:lumMod val="50000"/>
                  </a:schemeClr>
                </a:solidFill>
                <a:latin typeface="+mn-lt"/>
                <a:ea typeface="+mn-ea"/>
                <a:cs typeface="Arial" pitchFamily="34" charset="0"/>
              </a:defRPr>
            </a:lvl3pPr>
            <a:lvl4pPr marL="914240" indent="-171420">
              <a:defRPr lang="en-US" sz="1200" kern="1200" dirty="0" smtClean="0">
                <a:solidFill>
                  <a:schemeClr val="bg2">
                    <a:lumMod val="50000"/>
                  </a:schemeClr>
                </a:solidFill>
                <a:latin typeface="+mn-lt"/>
                <a:ea typeface="+mn-ea"/>
                <a:cs typeface="Arial" pitchFamily="34" charset="0"/>
              </a:defRPr>
            </a:lvl4pPr>
            <a:lvl5pPr marL="1085660" indent="-171420">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8206142" y="4790220"/>
            <a:ext cx="832872" cy="270000"/>
          </a:xfrm>
          <a:prstGeom prst="rect">
            <a:avLst/>
          </a:prstGeom>
        </p:spPr>
      </p:pic>
    </p:spTree>
    <p:extLst>
      <p:ext uri="{BB962C8B-B14F-4D97-AF65-F5344CB8AC3E}">
        <p14:creationId xmlns:p14="http://schemas.microsoft.com/office/powerpoint/2010/main" val="1777276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5243240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7" y="0"/>
            <a:ext cx="4486253" cy="51435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085851"/>
            <a:ext cx="4076211" cy="883832"/>
          </a:xfrm>
          <a:prstGeom prst="rect">
            <a:avLst/>
          </a:prstGeom>
        </p:spPr>
        <p:txBody>
          <a:bodyPr>
            <a:noAutofit/>
          </a:bodyPr>
          <a:lstStyle>
            <a:lvl1pPr marL="0" indent="0">
              <a:buNone/>
              <a:defRPr sz="3000" b="0" cap="none" baseline="0">
                <a:gradFill>
                  <a:gsLst>
                    <a:gs pos="100000">
                      <a:schemeClr val="tx2"/>
                    </a:gs>
                    <a:gs pos="0">
                      <a:schemeClr val="tx2"/>
                    </a:gs>
                  </a:gsLst>
                  <a:lin ang="5400000" scaled="0"/>
                </a:gradFill>
                <a:latin typeface="+mj-lt"/>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051239"/>
            <a:ext cx="4084187" cy="457049"/>
          </a:xfrm>
          <a:prstGeom prst="rect">
            <a:avLst/>
          </a:prstGeom>
        </p:spPr>
        <p:txBody>
          <a:bodyPr>
            <a:noAutofit/>
          </a:bodyPr>
          <a:lstStyle>
            <a:lvl1pPr marL="0" indent="0">
              <a:spcBef>
                <a:spcPts val="900"/>
              </a:spcBef>
              <a:buFont typeface="Arial" pitchFamily="34" charset="0"/>
              <a:buNone/>
              <a:defRPr lang="en-US" sz="1500" kern="1200" spc="0" dirty="0" smtClean="0">
                <a:solidFill>
                  <a:schemeClr val="tx1">
                    <a:lumMod val="75000"/>
                    <a:lumOff val="25000"/>
                  </a:schemeClr>
                </a:solidFill>
                <a:latin typeface="+mn-lt"/>
                <a:ea typeface="+mn-ea"/>
                <a:cs typeface="Segoe UI" pitchFamily="34" charset="0"/>
              </a:defRPr>
            </a:lvl1pPr>
            <a:lvl2pPr marL="685680" indent="-285700">
              <a:defRPr lang="en-US" sz="1575" kern="1200" dirty="0" smtClean="0">
                <a:solidFill>
                  <a:schemeClr val="bg2">
                    <a:lumMod val="50000"/>
                  </a:schemeClr>
                </a:solidFill>
                <a:latin typeface="+mn-lt"/>
                <a:ea typeface="+mn-ea"/>
                <a:cs typeface="Arial" pitchFamily="34" charset="0"/>
              </a:defRPr>
            </a:lvl2pPr>
            <a:lvl3pPr marL="685680" indent="-171420">
              <a:defRPr lang="en-US" sz="1425" kern="1200" dirty="0" smtClean="0">
                <a:solidFill>
                  <a:schemeClr val="bg2">
                    <a:lumMod val="50000"/>
                  </a:schemeClr>
                </a:solidFill>
                <a:latin typeface="+mn-lt"/>
                <a:ea typeface="+mn-ea"/>
                <a:cs typeface="Arial" pitchFamily="34" charset="0"/>
              </a:defRPr>
            </a:lvl3pPr>
            <a:lvl4pPr marL="914240" indent="-171420">
              <a:defRPr lang="en-US" sz="1200" kern="1200" dirty="0" smtClean="0">
                <a:solidFill>
                  <a:schemeClr val="bg2">
                    <a:lumMod val="50000"/>
                  </a:schemeClr>
                </a:solidFill>
                <a:latin typeface="+mn-lt"/>
                <a:ea typeface="+mn-ea"/>
                <a:cs typeface="Arial" pitchFamily="34" charset="0"/>
              </a:defRPr>
            </a:lvl4pPr>
            <a:lvl5pPr marL="1085660" indent="-171420">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Edit Master text styles</a:t>
            </a:r>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8206142" y="4790220"/>
            <a:ext cx="832872" cy="270000"/>
          </a:xfrm>
          <a:prstGeom prst="rect">
            <a:avLst/>
          </a:prstGeom>
        </p:spPr>
      </p:pic>
    </p:spTree>
    <p:extLst>
      <p:ext uri="{BB962C8B-B14F-4D97-AF65-F5344CB8AC3E}">
        <p14:creationId xmlns:p14="http://schemas.microsoft.com/office/powerpoint/2010/main" val="34732647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085851"/>
            <a:ext cx="4076211" cy="883832"/>
          </a:xfrm>
          <a:prstGeom prst="rect">
            <a:avLst/>
          </a:prstGeom>
        </p:spPr>
        <p:txBody>
          <a:bodyPr>
            <a:noAutofit/>
          </a:bodyPr>
          <a:lstStyle>
            <a:lvl1pPr marL="0" indent="0">
              <a:buNone/>
              <a:defRPr sz="3000" b="0" cap="none" baseline="0">
                <a:gradFill>
                  <a:gsLst>
                    <a:gs pos="100000">
                      <a:schemeClr val="tx2"/>
                    </a:gs>
                    <a:gs pos="0">
                      <a:schemeClr val="tx2"/>
                    </a:gs>
                  </a:gsLst>
                  <a:lin ang="5400000" scaled="0"/>
                </a:gradFill>
                <a:latin typeface="+mj-lt"/>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3" y="2051239"/>
            <a:ext cx="4084187" cy="457049"/>
          </a:xfrm>
          <a:prstGeom prst="rect">
            <a:avLst/>
          </a:prstGeom>
        </p:spPr>
        <p:txBody>
          <a:bodyPr>
            <a:noAutofit/>
          </a:bodyPr>
          <a:lstStyle>
            <a:lvl1pPr marL="0" indent="0">
              <a:spcBef>
                <a:spcPts val="900"/>
              </a:spcBef>
              <a:buFont typeface="Arial" pitchFamily="34" charset="0"/>
              <a:buNone/>
              <a:defRPr lang="en-US" sz="1500" kern="1200" spc="0" dirty="0" smtClean="0">
                <a:solidFill>
                  <a:schemeClr val="tx1">
                    <a:lumMod val="75000"/>
                    <a:lumOff val="25000"/>
                  </a:schemeClr>
                </a:solidFill>
                <a:latin typeface="+mn-lt"/>
                <a:ea typeface="+mn-ea"/>
                <a:cs typeface="Segoe UI" pitchFamily="34" charset="0"/>
              </a:defRPr>
            </a:lvl1pPr>
            <a:lvl2pPr marL="685680" indent="-285700">
              <a:defRPr lang="en-US" sz="1575" kern="1200" dirty="0" smtClean="0">
                <a:solidFill>
                  <a:schemeClr val="bg2">
                    <a:lumMod val="50000"/>
                  </a:schemeClr>
                </a:solidFill>
                <a:latin typeface="+mn-lt"/>
                <a:ea typeface="+mn-ea"/>
                <a:cs typeface="Arial" pitchFamily="34" charset="0"/>
              </a:defRPr>
            </a:lvl2pPr>
            <a:lvl3pPr marL="685680" indent="-171420">
              <a:defRPr lang="en-US" sz="1425" kern="1200" dirty="0" smtClean="0">
                <a:solidFill>
                  <a:schemeClr val="bg2">
                    <a:lumMod val="50000"/>
                  </a:schemeClr>
                </a:solidFill>
                <a:latin typeface="+mn-lt"/>
                <a:ea typeface="+mn-ea"/>
                <a:cs typeface="Arial" pitchFamily="34" charset="0"/>
              </a:defRPr>
            </a:lvl3pPr>
            <a:lvl4pPr marL="914240" indent="-171420">
              <a:defRPr lang="en-US" sz="1200" kern="1200" dirty="0" smtClean="0">
                <a:solidFill>
                  <a:schemeClr val="bg2">
                    <a:lumMod val="50000"/>
                  </a:schemeClr>
                </a:solidFill>
                <a:latin typeface="+mn-lt"/>
                <a:ea typeface="+mn-ea"/>
                <a:cs typeface="Arial" pitchFamily="34" charset="0"/>
              </a:defRPr>
            </a:lvl4pPr>
            <a:lvl5pPr marL="1085660" indent="-171420">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Edit Master text styles</a:t>
            </a:r>
          </a:p>
        </p:txBody>
      </p:sp>
      <p:sp>
        <p:nvSpPr>
          <p:cNvPr id="4" name="Picture Placeholder 3"/>
          <p:cNvSpPr>
            <a:spLocks noGrp="1"/>
          </p:cNvSpPr>
          <p:nvPr>
            <p:ph type="pic" sz="quarter" idx="14" hasCustomPrompt="1"/>
          </p:nvPr>
        </p:nvSpPr>
        <p:spPr>
          <a:xfrm>
            <a:off x="0" y="0"/>
            <a:ext cx="4486253" cy="5143500"/>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8206142" y="4790220"/>
            <a:ext cx="832872" cy="270000"/>
          </a:xfrm>
          <a:prstGeom prst="rect">
            <a:avLst/>
          </a:prstGeom>
        </p:spPr>
      </p:pic>
    </p:spTree>
    <p:extLst>
      <p:ext uri="{BB962C8B-B14F-4D97-AF65-F5344CB8AC3E}">
        <p14:creationId xmlns:p14="http://schemas.microsoft.com/office/powerpoint/2010/main" val="145223869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7146" y="0"/>
            <a:ext cx="4491017"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085851"/>
            <a:ext cx="3925323" cy="1246495"/>
          </a:xfrm>
          <a:prstGeom prst="rect">
            <a:avLst/>
          </a:prstGeom>
        </p:spPr>
        <p:txBody>
          <a:bodyPr>
            <a:noAutofit/>
          </a:bodyPr>
          <a:lstStyle>
            <a:lvl1pPr marL="0" indent="0">
              <a:buNone/>
              <a:defRPr sz="3000" b="0" cap="none" baseline="0">
                <a:gradFill>
                  <a:gsLst>
                    <a:gs pos="100000">
                      <a:schemeClr val="bg1"/>
                    </a:gs>
                    <a:gs pos="0">
                      <a:schemeClr val="bg1"/>
                    </a:gs>
                  </a:gsLst>
                  <a:lin ang="5400000" scaled="0"/>
                </a:gradFill>
                <a:latin typeface="+mj-lt"/>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261429"/>
            <a:ext cx="4114627" cy="249299"/>
          </a:xfrm>
          <a:prstGeom prst="rect">
            <a:avLst/>
          </a:prstGeom>
        </p:spPr>
        <p:txBody>
          <a:bodyPr>
            <a:noAutofit/>
          </a:bodyPr>
          <a:lstStyle>
            <a:lvl1pPr marL="0" indent="0">
              <a:spcBef>
                <a:spcPts val="900"/>
              </a:spcBef>
              <a:buNone/>
              <a:defRPr lang="en-US" sz="1500" kern="1200" spc="0" dirty="0" smtClean="0">
                <a:solidFill>
                  <a:schemeClr val="tx1">
                    <a:lumMod val="75000"/>
                    <a:lumOff val="25000"/>
                  </a:schemeClr>
                </a:solidFill>
                <a:latin typeface="+mn-lt"/>
                <a:ea typeface="+mn-ea"/>
                <a:cs typeface="Segoe UI" pitchFamily="34" charset="0"/>
              </a:defRPr>
            </a:lvl1pPr>
            <a:lvl2pPr marL="685680" indent="-285700">
              <a:defRPr lang="en-US" sz="1575" kern="1200" dirty="0" smtClean="0">
                <a:solidFill>
                  <a:schemeClr val="bg2">
                    <a:lumMod val="50000"/>
                  </a:schemeClr>
                </a:solidFill>
                <a:latin typeface="+mn-lt"/>
                <a:ea typeface="+mn-ea"/>
                <a:cs typeface="Arial" pitchFamily="34" charset="0"/>
              </a:defRPr>
            </a:lvl2pPr>
            <a:lvl3pPr marL="685680" indent="-171420">
              <a:defRPr lang="en-US" sz="1425" kern="1200" dirty="0" smtClean="0">
                <a:solidFill>
                  <a:schemeClr val="bg2">
                    <a:lumMod val="50000"/>
                  </a:schemeClr>
                </a:solidFill>
                <a:latin typeface="+mn-lt"/>
                <a:ea typeface="+mn-ea"/>
                <a:cs typeface="Arial" pitchFamily="34" charset="0"/>
              </a:defRPr>
            </a:lvl3pPr>
            <a:lvl4pPr marL="914240" indent="-171420">
              <a:defRPr lang="en-US" sz="1200" kern="1200" dirty="0" smtClean="0">
                <a:solidFill>
                  <a:schemeClr val="bg2">
                    <a:lumMod val="50000"/>
                  </a:schemeClr>
                </a:solidFill>
                <a:latin typeface="+mn-lt"/>
                <a:ea typeface="+mn-ea"/>
                <a:cs typeface="Arial" pitchFamily="34" charset="0"/>
              </a:defRPr>
            </a:lvl4pPr>
            <a:lvl5pPr marL="1085660" indent="-171420">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Edit Master text styles</a:t>
            </a:r>
          </a:p>
        </p:txBody>
      </p:sp>
      <p:pic>
        <p:nvPicPr>
          <p:cNvPr id="8" name="Picture 7"/>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8206142" y="4790220"/>
            <a:ext cx="832872" cy="270000"/>
          </a:xfrm>
          <a:prstGeom prst="rect">
            <a:avLst/>
          </a:prstGeom>
        </p:spPr>
      </p:pic>
    </p:spTree>
    <p:extLst>
      <p:ext uri="{BB962C8B-B14F-4D97-AF65-F5344CB8AC3E}">
        <p14:creationId xmlns:p14="http://schemas.microsoft.com/office/powerpoint/2010/main" val="146277823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7" y="0"/>
            <a:ext cx="4486253" cy="5143500"/>
          </a:xfrm>
        </p:spPr>
        <p:txBody>
          <a:bodyPr lIns="182880" anchor="ctr"/>
          <a:lstStyle>
            <a:lvl1pPr marL="0" indent="0" algn="l">
              <a:buNone/>
              <a:defRPr/>
            </a:lvl1pPr>
          </a:lstStyle>
          <a:p>
            <a:r>
              <a:rPr lang="en-US" dirty="0"/>
              <a:t>Click to insert photo.</a:t>
            </a:r>
          </a:p>
        </p:txBody>
      </p:sp>
      <p:sp>
        <p:nvSpPr>
          <p:cNvPr id="7" name="Rectangle 6"/>
          <p:cNvSpPr/>
          <p:nvPr userDrawn="1"/>
        </p:nvSpPr>
        <p:spPr bwMode="white">
          <a:xfrm>
            <a:off x="1" y="0"/>
            <a:ext cx="4666084"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085851"/>
            <a:ext cx="4076211" cy="883832"/>
          </a:xfrm>
          <a:prstGeom prst="rect">
            <a:avLst/>
          </a:prstGeom>
        </p:spPr>
        <p:txBody>
          <a:bodyPr>
            <a:noAutofit/>
          </a:bodyPr>
          <a:lstStyle>
            <a:lvl1pPr marL="0" indent="0">
              <a:buNone/>
              <a:defRPr sz="3000" b="0" cap="none" baseline="0">
                <a:gradFill>
                  <a:gsLst>
                    <a:gs pos="100000">
                      <a:schemeClr val="bg1"/>
                    </a:gs>
                    <a:gs pos="0">
                      <a:schemeClr val="bg1"/>
                    </a:gs>
                  </a:gsLst>
                  <a:lin ang="5400000" scaled="0"/>
                </a:gradFill>
                <a:latin typeface="+mj-lt"/>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051239"/>
            <a:ext cx="4084187" cy="457049"/>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680" indent="-285700">
              <a:defRPr lang="en-US" sz="1575" kern="1200" dirty="0" smtClean="0">
                <a:solidFill>
                  <a:schemeClr val="bg2">
                    <a:lumMod val="50000"/>
                  </a:schemeClr>
                </a:solidFill>
                <a:latin typeface="+mn-lt"/>
                <a:ea typeface="+mn-ea"/>
                <a:cs typeface="Arial" pitchFamily="34" charset="0"/>
              </a:defRPr>
            </a:lvl2pPr>
            <a:lvl3pPr marL="685680" indent="-171420">
              <a:defRPr lang="en-US" sz="1425" kern="1200" dirty="0" smtClean="0">
                <a:solidFill>
                  <a:schemeClr val="bg2">
                    <a:lumMod val="50000"/>
                  </a:schemeClr>
                </a:solidFill>
                <a:latin typeface="+mn-lt"/>
                <a:ea typeface="+mn-ea"/>
                <a:cs typeface="Arial" pitchFamily="34" charset="0"/>
              </a:defRPr>
            </a:lvl3pPr>
            <a:lvl4pPr marL="914240" indent="-171420">
              <a:defRPr lang="en-US" sz="1200" kern="1200" dirty="0" smtClean="0">
                <a:solidFill>
                  <a:schemeClr val="bg2">
                    <a:lumMod val="50000"/>
                  </a:schemeClr>
                </a:solidFill>
                <a:latin typeface="+mn-lt"/>
                <a:ea typeface="+mn-ea"/>
                <a:cs typeface="Arial" pitchFamily="34" charset="0"/>
              </a:defRPr>
            </a:lvl4pPr>
            <a:lvl5pPr marL="1085660" indent="-171420">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pic>
        <p:nvPicPr>
          <p:cNvPr id="8" name="Picture 7"/>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8206142" y="4790220"/>
            <a:ext cx="832872" cy="270000"/>
          </a:xfrm>
          <a:prstGeom prst="rect">
            <a:avLst/>
          </a:prstGeom>
        </p:spPr>
      </p:pic>
    </p:spTree>
    <p:extLst>
      <p:ext uri="{BB962C8B-B14F-4D97-AF65-F5344CB8AC3E}">
        <p14:creationId xmlns:p14="http://schemas.microsoft.com/office/powerpoint/2010/main" val="341611792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4666084"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085851"/>
            <a:ext cx="4076211" cy="883832"/>
          </a:xfrm>
          <a:prstGeom prst="rect">
            <a:avLst/>
          </a:prstGeom>
        </p:spPr>
        <p:txBody>
          <a:bodyPr>
            <a:noAutofit/>
          </a:bodyPr>
          <a:lstStyle>
            <a:lvl1pPr marL="0" indent="0">
              <a:buNone/>
              <a:defRPr sz="3000" b="0" cap="none" baseline="0">
                <a:gradFill>
                  <a:gsLst>
                    <a:gs pos="100000">
                      <a:schemeClr val="bg1"/>
                    </a:gs>
                    <a:gs pos="0">
                      <a:schemeClr val="bg1"/>
                    </a:gs>
                  </a:gsLst>
                  <a:lin ang="5400000" scaled="0"/>
                </a:gradFill>
                <a:latin typeface="+mj-lt"/>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051239"/>
            <a:ext cx="4084187" cy="457049"/>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680" indent="-285700">
              <a:defRPr lang="en-US" sz="1575" kern="1200" dirty="0" smtClean="0">
                <a:solidFill>
                  <a:schemeClr val="bg2">
                    <a:lumMod val="50000"/>
                  </a:schemeClr>
                </a:solidFill>
                <a:latin typeface="+mn-lt"/>
                <a:ea typeface="+mn-ea"/>
                <a:cs typeface="Arial" pitchFamily="34" charset="0"/>
              </a:defRPr>
            </a:lvl2pPr>
            <a:lvl3pPr marL="685680" indent="-171420">
              <a:defRPr lang="en-US" sz="1425" kern="1200" dirty="0" smtClean="0">
                <a:solidFill>
                  <a:schemeClr val="bg2">
                    <a:lumMod val="50000"/>
                  </a:schemeClr>
                </a:solidFill>
                <a:latin typeface="+mn-lt"/>
                <a:ea typeface="+mn-ea"/>
                <a:cs typeface="Arial" pitchFamily="34" charset="0"/>
              </a:defRPr>
            </a:lvl3pPr>
            <a:lvl4pPr marL="914240" indent="-171420">
              <a:defRPr lang="en-US" sz="1200" kern="1200" dirty="0" smtClean="0">
                <a:solidFill>
                  <a:schemeClr val="bg2">
                    <a:lumMod val="50000"/>
                  </a:schemeClr>
                </a:solidFill>
                <a:latin typeface="+mn-lt"/>
                <a:ea typeface="+mn-ea"/>
                <a:cs typeface="Arial" pitchFamily="34" charset="0"/>
              </a:defRPr>
            </a:lvl4pPr>
            <a:lvl5pPr marL="1085660" indent="-171420">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8206142" y="4790220"/>
            <a:ext cx="832872" cy="270000"/>
          </a:xfrm>
          <a:prstGeom prst="rect">
            <a:avLst/>
          </a:prstGeom>
        </p:spPr>
      </p:pic>
    </p:spTree>
    <p:extLst>
      <p:ext uri="{BB962C8B-B14F-4D97-AF65-F5344CB8AC3E}">
        <p14:creationId xmlns:p14="http://schemas.microsoft.com/office/powerpoint/2010/main" val="10348083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476726" y="0"/>
            <a:ext cx="4667274"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4664783" y="1085851"/>
            <a:ext cx="4076211" cy="883832"/>
          </a:xfrm>
          <a:prstGeom prst="rect">
            <a:avLst/>
          </a:prstGeom>
        </p:spPr>
        <p:txBody>
          <a:bodyPr>
            <a:noAutofit/>
          </a:bodyPr>
          <a:lstStyle>
            <a:lvl1pPr marL="0" indent="0">
              <a:buNone/>
              <a:defRPr sz="3000" b="0" cap="none" baseline="0">
                <a:gradFill>
                  <a:gsLst>
                    <a:gs pos="100000">
                      <a:schemeClr val="bg1"/>
                    </a:gs>
                    <a:gs pos="0">
                      <a:schemeClr val="bg1"/>
                    </a:gs>
                  </a:gsLst>
                  <a:lin ang="5400000" scaled="0"/>
                </a:gradFill>
                <a:latin typeface="+mj-lt"/>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3" y="2051239"/>
            <a:ext cx="4084187" cy="457049"/>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680" indent="-285700">
              <a:defRPr lang="en-US" sz="1575" kern="1200" dirty="0" smtClean="0">
                <a:solidFill>
                  <a:schemeClr val="bg2">
                    <a:lumMod val="50000"/>
                  </a:schemeClr>
                </a:solidFill>
                <a:latin typeface="+mn-lt"/>
                <a:ea typeface="+mn-ea"/>
                <a:cs typeface="Arial" pitchFamily="34" charset="0"/>
              </a:defRPr>
            </a:lvl2pPr>
            <a:lvl3pPr marL="685680" indent="-171420">
              <a:defRPr lang="en-US" sz="1425" kern="1200" dirty="0" smtClean="0">
                <a:solidFill>
                  <a:schemeClr val="bg2">
                    <a:lumMod val="50000"/>
                  </a:schemeClr>
                </a:solidFill>
                <a:latin typeface="+mn-lt"/>
                <a:ea typeface="+mn-ea"/>
                <a:cs typeface="Arial" pitchFamily="34" charset="0"/>
              </a:defRPr>
            </a:lvl3pPr>
            <a:lvl4pPr marL="914240" indent="-171420">
              <a:defRPr lang="en-US" sz="1200" kern="1200" dirty="0" smtClean="0">
                <a:solidFill>
                  <a:schemeClr val="bg2">
                    <a:lumMod val="50000"/>
                  </a:schemeClr>
                </a:solidFill>
                <a:latin typeface="+mn-lt"/>
                <a:ea typeface="+mn-ea"/>
                <a:cs typeface="Arial" pitchFamily="34" charset="0"/>
              </a:defRPr>
            </a:lvl4pPr>
            <a:lvl5pPr marL="1085660" indent="-171420">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86253" cy="51435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890809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642937"/>
            <a:ext cx="9144000" cy="38433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390627" y="1018541"/>
            <a:ext cx="8366320" cy="2147305"/>
          </a:xfrm>
          <a:prstGeom prst="rect">
            <a:avLst/>
          </a:prstGeom>
        </p:spPr>
        <p:txBody>
          <a:bodyPr>
            <a:normAutofit/>
          </a:bodyPr>
          <a:lstStyle>
            <a:lvl1pPr marL="0" indent="0">
              <a:lnSpc>
                <a:spcPct val="90000"/>
              </a:lnSpc>
              <a:buNone/>
              <a:defRPr sz="4800">
                <a:gradFill>
                  <a:gsLst>
                    <a:gs pos="100000">
                      <a:schemeClr val="bg1"/>
                    </a:gs>
                    <a:gs pos="0">
                      <a:schemeClr val="bg1"/>
                    </a:gs>
                  </a:gsLst>
                  <a:lin ang="5400000" scaled="0"/>
                </a:gradFill>
                <a:latin typeface="+mj-lt"/>
              </a:defRPr>
            </a:lvl1pPr>
            <a:lvl2pPr>
              <a:defRPr sz="4800">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390627" y="3257551"/>
            <a:ext cx="8366320" cy="353060"/>
          </a:xfrm>
          <a:prstGeom prst="rect">
            <a:avLst/>
          </a:prstGeom>
        </p:spPr>
        <p:txBody>
          <a:bodyPr>
            <a:normAutofit/>
          </a:bodyPr>
          <a:lstStyle>
            <a:lvl1pPr marL="0" indent="0">
              <a:lnSpc>
                <a:spcPct val="90000"/>
              </a:lnSpc>
              <a:buNone/>
              <a:defRPr sz="2700">
                <a:gradFill>
                  <a:gsLst>
                    <a:gs pos="100000">
                      <a:schemeClr val="bg1"/>
                    </a:gs>
                    <a:gs pos="0">
                      <a:schemeClr val="bg1"/>
                    </a:gs>
                  </a:gsLst>
                  <a:lin ang="5400000" scaled="0"/>
                </a:gradFill>
                <a:latin typeface="+mj-lt"/>
              </a:defRPr>
            </a:lvl1pPr>
            <a:lvl2pPr>
              <a:defRPr sz="4800">
                <a:solidFill>
                  <a:schemeClr val="tx2"/>
                </a:solidFill>
                <a:latin typeface="+mn-lt"/>
              </a:defRPr>
            </a:lvl2pPr>
          </a:lstStyle>
          <a:p>
            <a:pPr lvl="0"/>
            <a:r>
              <a:rPr lang="en-US"/>
              <a:t>Edit Master text styles</a:t>
            </a:r>
          </a:p>
        </p:txBody>
      </p:sp>
      <p:pic>
        <p:nvPicPr>
          <p:cNvPr id="7" name="Picture 6"/>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8206142" y="4790220"/>
            <a:ext cx="832872" cy="270000"/>
          </a:xfrm>
          <a:prstGeom prst="rect">
            <a:avLst/>
          </a:prstGeom>
        </p:spPr>
      </p:pic>
    </p:spTree>
    <p:extLst>
      <p:ext uri="{BB962C8B-B14F-4D97-AF65-F5344CB8AC3E}">
        <p14:creationId xmlns:p14="http://schemas.microsoft.com/office/powerpoint/2010/main" val="324265743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4" name="Picture 3"/>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8206142" y="4790220"/>
            <a:ext cx="832872" cy="270000"/>
          </a:xfrm>
          <a:prstGeom prst="rect">
            <a:avLst/>
          </a:prstGeom>
        </p:spPr>
      </p:pic>
    </p:spTree>
    <p:extLst>
      <p:ext uri="{BB962C8B-B14F-4D97-AF65-F5344CB8AC3E}">
        <p14:creationId xmlns:p14="http://schemas.microsoft.com/office/powerpoint/2010/main" val="359142157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pic>
        <p:nvPicPr>
          <p:cNvPr id="3" name="Picture 2"/>
          <p:cNvPicPr>
            <a:picLocks noChangeAspect="1"/>
          </p:cNvPicPr>
          <p:nvPr userDrawn="1"/>
        </p:nvPicPr>
        <p:blipFill rotWithShape="1">
          <a:blip r:embed="rId2"/>
          <a:srcRect l="8121" t="19561" r="7939" b="19345"/>
          <a:stretch/>
        </p:blipFill>
        <p:spPr>
          <a:xfrm>
            <a:off x="8206142" y="4791258"/>
            <a:ext cx="832872" cy="254822"/>
          </a:xfrm>
          <a:prstGeom prst="rect">
            <a:avLst/>
          </a:prstGeom>
        </p:spPr>
      </p:pic>
    </p:spTree>
    <p:extLst>
      <p:ext uri="{BB962C8B-B14F-4D97-AF65-F5344CB8AC3E}">
        <p14:creationId xmlns:p14="http://schemas.microsoft.com/office/powerpoint/2010/main" val="1260445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8206142" y="4790220"/>
            <a:ext cx="832872" cy="270000"/>
          </a:xfrm>
          <a:prstGeom prst="rect">
            <a:avLst/>
          </a:prstGeom>
        </p:spPr>
      </p:pic>
    </p:spTree>
    <p:extLst>
      <p:ext uri="{BB962C8B-B14F-4D97-AF65-F5344CB8AC3E}">
        <p14:creationId xmlns:p14="http://schemas.microsoft.com/office/powerpoint/2010/main" val="2580318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lvl1pPr>
          </a:lstStyle>
          <a:p>
            <a:r>
              <a:rPr lang="en-US"/>
              <a:t>Click to edit Master title style</a:t>
            </a:r>
          </a:p>
        </p:txBody>
      </p:sp>
    </p:spTree>
    <p:extLst>
      <p:ext uri="{BB962C8B-B14F-4D97-AF65-F5344CB8AC3E}">
        <p14:creationId xmlns:p14="http://schemas.microsoft.com/office/powerpoint/2010/main" val="133635208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300582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866955"/>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1"/>
            <a:ext cx="8366320" cy="1491178"/>
          </a:xfrm>
        </p:spPr>
        <p:txBody>
          <a:bodyPr/>
          <a:lstStyle>
            <a:lvl1pPr marL="0" indent="0">
              <a:lnSpc>
                <a:spcPct val="95000"/>
              </a:lnSpc>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8206142" y="4790220"/>
            <a:ext cx="832872" cy="270000"/>
          </a:xfrm>
          <a:prstGeom prst="rect">
            <a:avLst/>
          </a:prstGeom>
        </p:spPr>
      </p:pic>
    </p:spTree>
    <p:extLst>
      <p:ext uri="{BB962C8B-B14F-4D97-AF65-F5344CB8AC3E}">
        <p14:creationId xmlns:p14="http://schemas.microsoft.com/office/powerpoint/2010/main" val="74976288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2" y="2235543"/>
            <a:ext cx="5378552" cy="672414"/>
          </a:xfrm>
        </p:spPr>
        <p:txBody>
          <a:bodyPr vert="horz" wrap="square" lIns="182880" tIns="146304" rIns="182880" bIns="146304" rtlCol="0" anchor="ctr">
            <a:noAutofit/>
          </a:bodyPr>
          <a:lstStyle>
            <a:lvl1pPr marL="0" indent="0">
              <a:buFont typeface="Arial" panose="020B0604020202020204" pitchFamily="34" charset="0"/>
              <a:buNone/>
              <a:defRPr lang="en-US" sz="2700" kern="1200" spc="-53" baseline="0" smtClean="0">
                <a:solidFill>
                  <a:schemeClr val="tx1">
                    <a:lumMod val="75000"/>
                    <a:lumOff val="25000"/>
                  </a:schemeClr>
                </a:solidFill>
                <a:latin typeface="+mj-lt"/>
                <a:ea typeface="+mn-ea"/>
                <a:cs typeface="+mn-cs"/>
              </a:defRPr>
            </a:lvl1pPr>
          </a:lstStyle>
          <a:p>
            <a:pPr marL="0" lvl="0" indent="0" algn="l" defTabSz="671714" rtl="0" eaLnBrk="1" latinLnBrk="0" hangingPunct="1">
              <a:spcBef>
                <a:spcPct val="20000"/>
              </a:spcBef>
            </a:pPr>
            <a:r>
              <a:rPr lang="en-US" dirty="0"/>
              <a:t>Edit Master text styles</a:t>
            </a:r>
          </a:p>
        </p:txBody>
      </p:sp>
      <p:sp>
        <p:nvSpPr>
          <p:cNvPr id="7" name="Picture Placeholder 12"/>
          <p:cNvSpPr>
            <a:spLocks noGrp="1"/>
          </p:cNvSpPr>
          <p:nvPr>
            <p:ph type="pic" sz="quarter" idx="16"/>
          </p:nvPr>
        </p:nvSpPr>
        <p:spPr>
          <a:xfrm>
            <a:off x="201931"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endParaRPr lang="en-US" dirty="0"/>
          </a:p>
        </p:txBody>
      </p:sp>
      <p:pic>
        <p:nvPicPr>
          <p:cNvPr id="8" name="Picture 7"/>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8206142" y="4790220"/>
            <a:ext cx="832872" cy="270000"/>
          </a:xfrm>
          <a:prstGeom prst="rect">
            <a:avLst/>
          </a:prstGeom>
        </p:spPr>
      </p:pic>
    </p:spTree>
    <p:extLst>
      <p:ext uri="{BB962C8B-B14F-4D97-AF65-F5344CB8AC3E}">
        <p14:creationId xmlns:p14="http://schemas.microsoft.com/office/powerpoint/2010/main" val="83454324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1"/>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75" indent="-25717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88"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00"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5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8"/>
            <a:ext cx="9144001" cy="464344"/>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77941601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1582158"/>
            <a:ext cx="7680341" cy="747897"/>
          </a:xfrm>
          <a:prstGeom prst="rect">
            <a:avLst/>
          </a:prstGeom>
        </p:spPr>
        <p:txBody>
          <a:bodyPr lIns="91419" tIns="45710" rIns="91419" bIns="45710" anchor="b" anchorCtr="0"/>
          <a:lstStyle>
            <a:lvl1pPr>
              <a:defRPr sz="5400" spc="-113" baseline="0"/>
            </a:lvl1pPr>
          </a:lstStyle>
          <a:p>
            <a:r>
              <a:rPr lang="en-US" dirty="0"/>
              <a:t>Click to edit title style</a:t>
            </a:r>
          </a:p>
        </p:txBody>
      </p:sp>
      <p:sp>
        <p:nvSpPr>
          <p:cNvPr id="5" name="Text Placeholder 4"/>
          <p:cNvSpPr>
            <a:spLocks noGrp="1"/>
          </p:cNvSpPr>
          <p:nvPr>
            <p:ph type="body" sz="quarter" idx="12" hasCustomPrompt="1"/>
          </p:nvPr>
        </p:nvSpPr>
        <p:spPr>
          <a:xfrm>
            <a:off x="734213" y="2569369"/>
            <a:ext cx="7680341" cy="373949"/>
          </a:xfrm>
          <a:prstGeom prst="rect">
            <a:avLst/>
          </a:prstGeom>
        </p:spPr>
        <p:txBody>
          <a:bodyPr lIns="91419" tIns="45710" rIns="91419" bIns="45710">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28840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8" y="2114704"/>
            <a:ext cx="8363938" cy="914096"/>
          </a:xfrm>
          <a:prstGeom prst="rect">
            <a:avLst/>
          </a:prstGeom>
        </p:spPr>
        <p:txBody>
          <a:bodyPr lIns="91419" tIns="45710" rIns="91419" bIns="45710" anchor="b" anchorCtr="0"/>
          <a:lstStyle>
            <a:lvl1pPr>
              <a:defRPr sz="6600" spc="-225"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14466199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9DC67D6-7801-412D-AE14-0B4F8EF13AF5}" type="datetimeFigureOut">
              <a:rPr lang="en-AU" smtClean="0"/>
              <a:t>29/11/2018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426667551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0A43EB-E23B-4289-BD31-2858E882D83E}"/>
              </a:ext>
            </a:extLst>
          </p:cNvPr>
          <p:cNvPicPr>
            <a:picLocks noChangeAspect="1"/>
          </p:cNvPicPr>
          <p:nvPr userDrawn="1"/>
        </p:nvPicPr>
        <p:blipFill rotWithShape="1">
          <a:blip r:embed="rId2"/>
          <a:srcRect l="740" t="160" r="1905" b="602"/>
          <a:stretch/>
        </p:blipFill>
        <p:spPr>
          <a:xfrm>
            <a:off x="0" y="0"/>
            <a:ext cx="9144000" cy="5219700"/>
          </a:xfrm>
          <a:prstGeom prst="rect">
            <a:avLst/>
          </a:prstGeom>
        </p:spPr>
      </p:pic>
      <p:sp>
        <p:nvSpPr>
          <p:cNvPr id="17" name="Rectangle 16"/>
          <p:cNvSpPr/>
          <p:nvPr userDrawn="1"/>
        </p:nvSpPr>
        <p:spPr bwMode="gray">
          <a:xfrm>
            <a:off x="92338" y="1036146"/>
            <a:ext cx="8340462" cy="2381613"/>
          </a:xfrm>
          <a:prstGeom prst="rect">
            <a:avLst/>
          </a:prstGeom>
          <a:solidFill>
            <a:schemeClr val="accent1">
              <a:lumMod val="75000"/>
              <a:alpha val="9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92338" y="1035507"/>
            <a:ext cx="5750327" cy="1346745"/>
          </a:xfrm>
          <a:noFill/>
        </p:spPr>
        <p:txBody>
          <a:bodyPr lIns="146304" tIns="91440" rIns="146304" bIns="91440" anchor="t" anchorCtr="0"/>
          <a:lstStyle>
            <a:lvl1pPr>
              <a:defRPr sz="4411" spc="-74"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92338" y="2381619"/>
            <a:ext cx="5750327" cy="1343131"/>
          </a:xfrm>
        </p:spPr>
        <p:txBody>
          <a:bodyPr tIns="109728" bIns="109728">
            <a:noAutofit/>
          </a:bodyPr>
          <a:lstStyle>
            <a:lvl1pPr marL="0" indent="0">
              <a:spcBef>
                <a:spcPts val="0"/>
              </a:spcBef>
              <a:buNone/>
              <a:defRPr sz="2352">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9463" y="4425066"/>
            <a:ext cx="1697236" cy="713170"/>
          </a:xfrm>
          <a:prstGeom prst="rect">
            <a:avLst/>
          </a:prstGeom>
        </p:spPr>
      </p:pic>
      <p:pic>
        <p:nvPicPr>
          <p:cNvPr id="6" name="Picture 5">
            <a:extLst>
              <a:ext uri="{FF2B5EF4-FFF2-40B4-BE49-F238E27FC236}">
                <a16:creationId xmlns:a16="http://schemas.microsoft.com/office/drawing/2014/main" id="{4AC44C21-F0D1-43FA-A887-7B27C8B7B1B9}"/>
              </a:ext>
            </a:extLst>
          </p:cNvPr>
          <p:cNvPicPr>
            <a:picLocks noChangeAspect="1"/>
          </p:cNvPicPr>
          <p:nvPr userDrawn="1"/>
        </p:nvPicPr>
        <p:blipFill>
          <a:blip r:embed="rId4"/>
          <a:stretch>
            <a:fillRect/>
          </a:stretch>
        </p:blipFill>
        <p:spPr>
          <a:xfrm>
            <a:off x="57149" y="108948"/>
            <a:ext cx="1628775" cy="801252"/>
          </a:xfrm>
          <a:prstGeom prst="rect">
            <a:avLst/>
          </a:prstGeom>
        </p:spPr>
      </p:pic>
      <p:pic>
        <p:nvPicPr>
          <p:cNvPr id="10" name="Picture 9">
            <a:extLst>
              <a:ext uri="{FF2B5EF4-FFF2-40B4-BE49-F238E27FC236}">
                <a16:creationId xmlns:a16="http://schemas.microsoft.com/office/drawing/2014/main" id="{6F39DA03-2FA0-4C8E-88FF-61842167BD6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2704" y="2796"/>
            <a:ext cx="2586005" cy="951247"/>
          </a:xfrm>
          <a:prstGeom prst="rect">
            <a:avLst/>
          </a:prstGeom>
          <a:noFill/>
        </p:spPr>
      </p:pic>
    </p:spTree>
    <p:extLst>
      <p:ext uri="{BB962C8B-B14F-4D97-AF65-F5344CB8AC3E}">
        <p14:creationId xmlns:p14="http://schemas.microsoft.com/office/powerpoint/2010/main" val="384878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4350" y="1294149"/>
            <a:ext cx="6792686" cy="2555203"/>
          </a:xfrm>
        </p:spPr>
        <p:txBody>
          <a:bodyPr anchor="ctr"/>
          <a:lstStyle>
            <a:lvl1pPr>
              <a:defRPr>
                <a:gradFill>
                  <a:gsLst>
                    <a:gs pos="26549">
                      <a:schemeClr val="tx1"/>
                    </a:gs>
                    <a:gs pos="57000">
                      <a:schemeClr val="tx1"/>
                    </a:gs>
                  </a:gsLst>
                  <a:lin ang="5400000" scaled="0"/>
                </a:gradFill>
              </a:defRPr>
            </a:lvl1pPr>
          </a:lstStyle>
          <a:p>
            <a:r>
              <a:rPr lang="en-US"/>
              <a:t>Click to edit Master title style </a:t>
            </a:r>
          </a:p>
        </p:txBody>
      </p:sp>
    </p:spTree>
    <p:extLst>
      <p:ext uri="{BB962C8B-B14F-4D97-AF65-F5344CB8AC3E}">
        <p14:creationId xmlns:p14="http://schemas.microsoft.com/office/powerpoint/2010/main" val="31359172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05387" y="3063304"/>
            <a:ext cx="2016956" cy="1883018"/>
          </a:xfrm>
          <a:prstGeom prst="rect">
            <a:avLst/>
          </a:prstGeom>
          <a:solidFill>
            <a:schemeClr val="accent1">
              <a:lumMod val="75000"/>
            </a:schemeClr>
          </a:solidFill>
        </p:spPr>
        <p:txBody>
          <a:bodyPr lIns="182880" tIns="146304" rIns="182880" bIns="146304">
            <a:noAutofit/>
          </a:bodyPr>
          <a:lstStyle>
            <a:lvl1pPr marL="0" indent="0">
              <a:lnSpc>
                <a:spcPct val="90000"/>
              </a:lnSpc>
              <a:spcBef>
                <a:spcPts val="0"/>
              </a:spcBef>
              <a:spcAft>
                <a:spcPts val="441"/>
              </a:spcAft>
              <a:buFontTx/>
              <a:buNone/>
              <a:defRPr sz="882" b="0">
                <a:gradFill>
                  <a:gsLst>
                    <a:gs pos="15929">
                      <a:schemeClr val="tx1"/>
                    </a:gs>
                    <a:gs pos="41000">
                      <a:schemeClr val="tx1"/>
                    </a:gs>
                  </a:gsLst>
                  <a:lin ang="5400000" scaled="0"/>
                </a:gradFill>
                <a:latin typeface="+mn-lt"/>
                <a:cs typeface="Segoe Pro"/>
              </a:defRPr>
            </a:lvl1pPr>
            <a:lvl2pPr marL="252085" indent="0">
              <a:buFontTx/>
              <a:buNone/>
              <a:defRPr/>
            </a:lvl2pPr>
            <a:lvl3pPr marL="420140" indent="0">
              <a:buFontTx/>
              <a:buNone/>
              <a:defRPr/>
            </a:lvl3pPr>
            <a:lvl4pPr marL="588196" indent="0">
              <a:buFontTx/>
              <a:buNone/>
              <a:defRPr/>
            </a:lvl4pPr>
            <a:lvl5pPr marL="756251"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2312110" y="3063305"/>
            <a:ext cx="2016746" cy="1882997"/>
          </a:xfrm>
          <a:prstGeom prst="rect">
            <a:avLst/>
          </a:prstGeom>
          <a:solidFill>
            <a:schemeClr val="accent1">
              <a:lumMod val="75000"/>
            </a:schemeClr>
          </a:solidFill>
        </p:spPr>
        <p:txBody>
          <a:bodyPr lIns="182880" tIns="146304" rIns="182880" bIns="146304">
            <a:noAutofit/>
          </a:bodyPr>
          <a:lstStyle>
            <a:lvl1pPr marL="0" indent="0">
              <a:lnSpc>
                <a:spcPts val="1059"/>
              </a:lnSpc>
              <a:spcBef>
                <a:spcPts val="0"/>
              </a:spcBef>
              <a:spcAft>
                <a:spcPts val="441"/>
              </a:spcAft>
              <a:buFontTx/>
              <a:buNone/>
              <a:defRPr sz="882" b="0">
                <a:gradFill>
                  <a:gsLst>
                    <a:gs pos="15929">
                      <a:schemeClr val="tx1"/>
                    </a:gs>
                    <a:gs pos="41000">
                      <a:schemeClr val="tx1"/>
                    </a:gs>
                  </a:gsLst>
                  <a:lin ang="5400000" scaled="0"/>
                </a:gradFill>
                <a:latin typeface="+mn-lt"/>
                <a:cs typeface="Segoe Pro"/>
              </a:defRPr>
            </a:lvl1pPr>
            <a:lvl2pPr marL="252085" indent="0">
              <a:buFontTx/>
              <a:buNone/>
              <a:defRPr/>
            </a:lvl2pPr>
            <a:lvl3pPr marL="420140" indent="0">
              <a:buFontTx/>
              <a:buNone/>
              <a:defRPr/>
            </a:lvl3pPr>
            <a:lvl4pPr marL="588196" indent="0">
              <a:buFontTx/>
              <a:buNone/>
              <a:defRPr/>
            </a:lvl4pPr>
            <a:lvl5pPr marL="756251"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6525139" y="3063305"/>
            <a:ext cx="2016746" cy="1882997"/>
          </a:xfrm>
          <a:prstGeom prst="rect">
            <a:avLst/>
          </a:prstGeom>
          <a:solidFill>
            <a:schemeClr val="accent1">
              <a:lumMod val="75000"/>
            </a:schemeClr>
          </a:solidFill>
        </p:spPr>
        <p:txBody>
          <a:bodyPr lIns="182880" tIns="146304" rIns="182880" bIns="146304">
            <a:noAutofit/>
          </a:bodyPr>
          <a:lstStyle>
            <a:lvl1pPr marL="0" indent="0">
              <a:lnSpc>
                <a:spcPts val="1059"/>
              </a:lnSpc>
              <a:spcBef>
                <a:spcPts val="0"/>
              </a:spcBef>
              <a:spcAft>
                <a:spcPts val="441"/>
              </a:spcAft>
              <a:buFontTx/>
              <a:buNone/>
              <a:defRPr sz="882" b="0">
                <a:gradFill>
                  <a:gsLst>
                    <a:gs pos="15929">
                      <a:schemeClr val="tx1"/>
                    </a:gs>
                    <a:gs pos="41000">
                      <a:schemeClr val="tx1"/>
                    </a:gs>
                  </a:gsLst>
                  <a:lin ang="5400000" scaled="0"/>
                </a:gradFill>
                <a:latin typeface="+mn-lt"/>
                <a:cs typeface="Segoe Pro"/>
              </a:defRPr>
            </a:lvl1pPr>
            <a:lvl2pPr marL="252085" indent="0">
              <a:buFontTx/>
              <a:buNone/>
              <a:defRPr/>
            </a:lvl2pPr>
            <a:lvl3pPr marL="420140" indent="0">
              <a:buFontTx/>
              <a:buNone/>
              <a:defRPr/>
            </a:lvl3pPr>
            <a:lvl4pPr marL="588196" indent="0">
              <a:buFontTx/>
              <a:buNone/>
              <a:defRPr/>
            </a:lvl4pPr>
            <a:lvl5pPr marL="756251"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4418624" y="3063305"/>
            <a:ext cx="2016746" cy="1882997"/>
          </a:xfrm>
          <a:prstGeom prst="rect">
            <a:avLst/>
          </a:prstGeom>
          <a:solidFill>
            <a:schemeClr val="accent1">
              <a:lumMod val="75000"/>
            </a:schemeClr>
          </a:solidFill>
        </p:spPr>
        <p:txBody>
          <a:bodyPr lIns="182880" tIns="146304" rIns="182880" bIns="146304">
            <a:noAutofit/>
          </a:bodyPr>
          <a:lstStyle>
            <a:lvl1pPr marL="0" indent="0">
              <a:lnSpc>
                <a:spcPts val="1059"/>
              </a:lnSpc>
              <a:spcBef>
                <a:spcPts val="0"/>
              </a:spcBef>
              <a:spcAft>
                <a:spcPts val="441"/>
              </a:spcAft>
              <a:buFontTx/>
              <a:buNone/>
              <a:defRPr sz="882" b="0">
                <a:gradFill>
                  <a:gsLst>
                    <a:gs pos="15929">
                      <a:schemeClr val="tx1"/>
                    </a:gs>
                    <a:gs pos="41000">
                      <a:schemeClr val="tx1"/>
                    </a:gs>
                  </a:gsLst>
                  <a:lin ang="5400000" scaled="0"/>
                </a:gradFill>
                <a:latin typeface="+mn-lt"/>
                <a:cs typeface="Segoe Pro"/>
              </a:defRPr>
            </a:lvl1pPr>
            <a:lvl2pPr marL="252085" indent="0">
              <a:buFontTx/>
              <a:buNone/>
              <a:defRPr/>
            </a:lvl2pPr>
            <a:lvl3pPr marL="420140" indent="0">
              <a:buFontTx/>
              <a:buNone/>
              <a:defRPr/>
            </a:lvl3pPr>
            <a:lvl4pPr marL="588196" indent="0">
              <a:buFontTx/>
              <a:buNone/>
              <a:defRPr/>
            </a:lvl4pPr>
            <a:lvl5pPr marL="756251"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05387" y="937197"/>
            <a:ext cx="2016956" cy="2017242"/>
          </a:xfrm>
          <a:prstGeom prst="rect">
            <a:avLst/>
          </a:prstGeom>
          <a:solidFill>
            <a:schemeClr val="tx1"/>
          </a:solidFill>
        </p:spPr>
        <p:txBody>
          <a:bodyPr lIns="182880" tIns="146304" rIns="182880" bIns="146304">
            <a:noAutofit/>
          </a:bodyPr>
          <a:lstStyle>
            <a:lvl1pPr marL="0" indent="0">
              <a:lnSpc>
                <a:spcPct val="90000"/>
              </a:lnSpc>
              <a:buFontTx/>
              <a:buNone/>
              <a:defRPr sz="1765">
                <a:gradFill>
                  <a:gsLst>
                    <a:gs pos="1770">
                      <a:schemeClr val="bg1"/>
                    </a:gs>
                    <a:gs pos="15929">
                      <a:schemeClr val="bg1"/>
                    </a:gs>
                  </a:gsLst>
                  <a:lin ang="5400000" scaled="0"/>
                </a:gradFill>
                <a:latin typeface="+mj-lt"/>
              </a:defRPr>
            </a:lvl1pPr>
            <a:lvl2pPr marL="252085" indent="0">
              <a:buFontTx/>
              <a:buNone/>
              <a:defRPr/>
            </a:lvl2pPr>
            <a:lvl3pPr marL="420140" indent="0">
              <a:buFontTx/>
              <a:buNone/>
              <a:defRPr/>
            </a:lvl3pPr>
            <a:lvl4pPr marL="588196" indent="0">
              <a:buFontTx/>
              <a:buNone/>
              <a:defRPr/>
            </a:lvl4pPr>
            <a:lvl5pPr marL="756251"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2312048" y="937197"/>
            <a:ext cx="2016746" cy="2017242"/>
          </a:xfrm>
          <a:prstGeom prst="rect">
            <a:avLst/>
          </a:prstGeom>
          <a:solidFill>
            <a:schemeClr val="tx1"/>
          </a:solidFill>
        </p:spPr>
        <p:txBody>
          <a:bodyPr lIns="182880" tIns="146304" rIns="182880" bIns="146304">
            <a:noAutofit/>
          </a:bodyPr>
          <a:lstStyle>
            <a:lvl1pPr marL="0" indent="0">
              <a:lnSpc>
                <a:spcPct val="90000"/>
              </a:lnSpc>
              <a:buFontTx/>
              <a:buNone/>
              <a:defRPr sz="1765" b="0" i="0">
                <a:gradFill>
                  <a:gsLst>
                    <a:gs pos="1770">
                      <a:schemeClr val="bg1"/>
                    </a:gs>
                    <a:gs pos="15929">
                      <a:schemeClr val="bg1"/>
                    </a:gs>
                  </a:gsLst>
                  <a:lin ang="5400000" scaled="0"/>
                </a:gradFill>
                <a:latin typeface="Segoe UI Semilight" charset="0"/>
                <a:ea typeface="Segoe UI Semilight" charset="0"/>
                <a:cs typeface="Segoe UI Semilight" charset="0"/>
              </a:defRPr>
            </a:lvl1pPr>
            <a:lvl2pPr marL="252085" indent="0">
              <a:buFontTx/>
              <a:buNone/>
              <a:defRPr/>
            </a:lvl2pPr>
            <a:lvl3pPr marL="420140" indent="0">
              <a:buFontTx/>
              <a:buNone/>
              <a:defRPr/>
            </a:lvl3pPr>
            <a:lvl4pPr marL="588196" indent="0">
              <a:buFontTx/>
              <a:buNone/>
              <a:defRPr/>
            </a:lvl4pPr>
            <a:lvl5pPr marL="756251"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4418500" y="937197"/>
            <a:ext cx="2016746" cy="2017242"/>
          </a:xfrm>
          <a:prstGeom prst="rect">
            <a:avLst/>
          </a:prstGeom>
          <a:solidFill>
            <a:schemeClr val="tx1"/>
          </a:solidFill>
        </p:spPr>
        <p:txBody>
          <a:bodyPr lIns="182880" tIns="146304" rIns="182880" bIns="146304">
            <a:noAutofit/>
          </a:bodyPr>
          <a:lstStyle>
            <a:lvl1pPr marL="0" indent="0">
              <a:lnSpc>
                <a:spcPct val="90000"/>
              </a:lnSpc>
              <a:buFontTx/>
              <a:buNone/>
              <a:defRPr sz="1765" b="0" i="0">
                <a:gradFill>
                  <a:gsLst>
                    <a:gs pos="1770">
                      <a:schemeClr val="bg1"/>
                    </a:gs>
                    <a:gs pos="15929">
                      <a:schemeClr val="bg1"/>
                    </a:gs>
                  </a:gsLst>
                  <a:lin ang="5400000" scaled="0"/>
                </a:gradFill>
                <a:latin typeface="Segoe UI Semilight" charset="0"/>
                <a:ea typeface="Segoe UI Semilight" charset="0"/>
                <a:cs typeface="Segoe UI Semilight" charset="0"/>
              </a:defRPr>
            </a:lvl1pPr>
            <a:lvl2pPr marL="252085" indent="0">
              <a:buFontTx/>
              <a:buNone/>
              <a:defRPr/>
            </a:lvl2pPr>
            <a:lvl3pPr marL="420140" indent="0">
              <a:buFontTx/>
              <a:buNone/>
              <a:defRPr/>
            </a:lvl3pPr>
            <a:lvl4pPr marL="588196" indent="0">
              <a:buFontTx/>
              <a:buNone/>
              <a:defRPr/>
            </a:lvl4pPr>
            <a:lvl5pPr marL="756251"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6524951" y="937197"/>
            <a:ext cx="2016746" cy="2017242"/>
          </a:xfrm>
          <a:prstGeom prst="rect">
            <a:avLst/>
          </a:prstGeom>
          <a:solidFill>
            <a:schemeClr val="tx1"/>
          </a:solidFill>
        </p:spPr>
        <p:txBody>
          <a:bodyPr lIns="182880" tIns="146304" rIns="182880" bIns="146304">
            <a:noAutofit/>
          </a:bodyPr>
          <a:lstStyle>
            <a:lvl1pPr marL="0" indent="0">
              <a:lnSpc>
                <a:spcPct val="90000"/>
              </a:lnSpc>
              <a:buFontTx/>
              <a:buNone/>
              <a:defRPr sz="1765">
                <a:gradFill>
                  <a:gsLst>
                    <a:gs pos="1770">
                      <a:schemeClr val="bg1"/>
                    </a:gs>
                    <a:gs pos="15929">
                      <a:schemeClr val="bg1"/>
                    </a:gs>
                  </a:gsLst>
                  <a:lin ang="5400000" scaled="0"/>
                </a:gradFill>
                <a:latin typeface="+mj-lt"/>
              </a:defRPr>
            </a:lvl1pPr>
            <a:lvl2pPr marL="252085" indent="0">
              <a:buFontTx/>
              <a:buNone/>
              <a:defRPr/>
            </a:lvl2pPr>
            <a:lvl3pPr marL="420140" indent="0">
              <a:buFontTx/>
              <a:buNone/>
              <a:defRPr/>
            </a:lvl3pPr>
            <a:lvl4pPr marL="588196" indent="0">
              <a:buFontTx/>
              <a:buNone/>
              <a:defRPr/>
            </a:lvl4pPr>
            <a:lvl5pPr marL="756251"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97385656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8"/>
            <a:ext cx="8740376" cy="1344803"/>
          </a:xfrm>
        </p:spPr>
        <p:txBody>
          <a:bodyPr/>
          <a:lstStyle>
            <a:lvl1pPr>
              <a:defRPr sz="426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0" y="1909852"/>
            <a:ext cx="5378549" cy="429092"/>
          </a:xfrm>
        </p:spPr>
        <p:txBody>
          <a:bodyPr/>
          <a:lstStyle>
            <a:lvl1pPr marL="0" indent="0">
              <a:buNone/>
              <a:defRPr sz="1765">
                <a:gradFill>
                  <a:gsLst>
                    <a:gs pos="1250">
                      <a:schemeClr val="tx1"/>
                    </a:gs>
                    <a:gs pos="100000">
                      <a:schemeClr val="tx1"/>
                    </a:gs>
                  </a:gsLst>
                  <a:lin ang="5400000" scaled="0"/>
                </a:gradFill>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5064570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7"/>
            <a:ext cx="8740376" cy="672389"/>
          </a:xfrm>
        </p:spPr>
        <p:txBody>
          <a:bodyPr/>
          <a:lstStyle>
            <a:lvl1pPr>
              <a:defRPr sz="426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29" y="1247954"/>
            <a:ext cx="8067824" cy="1445524"/>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90057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8"/>
            <a:ext cx="8740376" cy="1344803"/>
          </a:xfrm>
        </p:spPr>
        <p:txBody>
          <a:bodyPr/>
          <a:lstStyle>
            <a:lvl1pPr>
              <a:defRPr sz="426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0" y="1909852"/>
            <a:ext cx="5378549" cy="429092"/>
          </a:xfrm>
        </p:spPr>
        <p:txBody>
          <a:bodyPr/>
          <a:lstStyle>
            <a:lvl1pPr marL="0" indent="0">
              <a:buNone/>
              <a:defRPr sz="1765">
                <a:gradFill>
                  <a:gsLst>
                    <a:gs pos="1250">
                      <a:schemeClr val="tx1"/>
                    </a:gs>
                    <a:gs pos="100000">
                      <a:schemeClr val="tx1"/>
                    </a:gs>
                  </a:gsLst>
                  <a:lin ang="5400000" scaled="0"/>
                </a:gradFill>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951325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7"/>
            <a:ext cx="8740376" cy="672389"/>
          </a:xfrm>
        </p:spPr>
        <p:txBody>
          <a:bodyPr/>
          <a:lstStyle>
            <a:lvl1pPr>
              <a:defRPr sz="426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29" y="1247954"/>
            <a:ext cx="8067824" cy="1445524"/>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5414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wo Column">
    <p:bg>
      <p:bgPr>
        <a:solidFill>
          <a:srgbClr val="002050"/>
        </a:solidFill>
        <a:effectLst/>
      </p:bgPr>
    </p:bg>
    <p:spTree>
      <p:nvGrpSpPr>
        <p:cNvPr id="1" name=""/>
        <p:cNvGrpSpPr/>
        <p:nvPr/>
      </p:nvGrpSpPr>
      <p:grpSpPr>
        <a:xfrm>
          <a:off x="0" y="0"/>
          <a:ext cx="0" cy="0"/>
          <a:chOff x="0" y="0"/>
          <a:chExt cx="0" cy="0"/>
        </a:xfrm>
      </p:grpSpPr>
      <p:sp>
        <p:nvSpPr>
          <p:cNvPr id="18" name="Title 1"/>
          <p:cNvSpPr>
            <a:spLocks noGrp="1" noChangeAspect="1"/>
          </p:cNvSpPr>
          <p:nvPr>
            <p:ph type="title"/>
          </p:nvPr>
        </p:nvSpPr>
        <p:spPr>
          <a:xfrm>
            <a:off x="228600" y="268670"/>
            <a:ext cx="8686800" cy="666750"/>
          </a:xfrm>
          <a:prstGeom prst="rect">
            <a:avLst/>
          </a:prstGeom>
        </p:spPr>
        <p:txBody>
          <a:bodyPr lIns="0" tIns="0" rIns="0" bIns="0" anchor="ctr"/>
          <a:lstStyle>
            <a:lvl1pPr algn="l">
              <a:defRPr sz="4400">
                <a:solidFill>
                  <a:srgbClr val="FFFFFF"/>
                </a:solidFill>
                <a:latin typeface="Segoe UI Light"/>
                <a:cs typeface="Segoe UI Light"/>
              </a:defRPr>
            </a:lvl1pPr>
          </a:lstStyle>
          <a:p>
            <a:r>
              <a:rPr lang="en-US"/>
              <a:t>Click to edit Master title style</a:t>
            </a:r>
            <a:endParaRPr lang="en-US" dirty="0"/>
          </a:p>
        </p:txBody>
      </p:sp>
      <p:sp>
        <p:nvSpPr>
          <p:cNvPr id="5" name="TextBox 4"/>
          <p:cNvSpPr txBox="1"/>
          <p:nvPr userDrawn="1"/>
        </p:nvSpPr>
        <p:spPr>
          <a:xfrm>
            <a:off x="223258" y="4784875"/>
            <a:ext cx="1046744" cy="123111"/>
          </a:xfrm>
          <a:prstGeom prst="rect">
            <a:avLst/>
          </a:prstGeom>
          <a:noFill/>
        </p:spPr>
        <p:txBody>
          <a:bodyPr wrap="square" lIns="0" tIns="0" rIns="0" bIns="0" rtlCol="0" anchor="t">
            <a:spAutoFit/>
          </a:bodyPr>
          <a:lstStyle/>
          <a:p>
            <a:pPr algn="l"/>
            <a:r>
              <a:rPr lang="en-US" sz="800" dirty="0">
                <a:solidFill>
                  <a:schemeClr val="bg1"/>
                </a:solidFill>
                <a:latin typeface="Segoe UI"/>
                <a:cs typeface="Segoe UI"/>
              </a:rPr>
              <a:t>Microsoft Confidential</a:t>
            </a:r>
          </a:p>
        </p:txBody>
      </p:sp>
      <p:sp>
        <p:nvSpPr>
          <p:cNvPr id="8" name="Content Placeholder 2"/>
          <p:cNvSpPr>
            <a:spLocks noGrp="1"/>
          </p:cNvSpPr>
          <p:nvPr>
            <p:ph idx="1" hasCustomPrompt="1"/>
          </p:nvPr>
        </p:nvSpPr>
        <p:spPr>
          <a:xfrm>
            <a:off x="228600" y="978195"/>
            <a:ext cx="4343400" cy="3576389"/>
          </a:xfrm>
          <a:prstGeom prst="rect">
            <a:avLst/>
          </a:prstGeom>
        </p:spPr>
        <p:txBody>
          <a:bodyPr lIns="0" tIns="0" rIns="0" bIns="0"/>
          <a:lstStyle>
            <a:lvl1pPr marL="182880" indent="-182880">
              <a:lnSpc>
                <a:spcPct val="100000"/>
              </a:lnSpc>
              <a:spcBef>
                <a:spcPts val="500"/>
              </a:spcBef>
              <a:buFont typeface="Arial" charset="0"/>
              <a:buChar char="•"/>
              <a:defRPr sz="2400" baseline="0">
                <a:solidFill>
                  <a:schemeClr val="bg1"/>
                </a:solidFill>
                <a:latin typeface="Segoe UI Light"/>
                <a:cs typeface="Segoe UI Light"/>
              </a:defRPr>
            </a:lvl1pPr>
            <a:lvl2pPr marL="457200" indent="-182880">
              <a:lnSpc>
                <a:spcPct val="100000"/>
              </a:lnSpc>
              <a:spcBef>
                <a:spcPts val="500"/>
              </a:spcBef>
              <a:buFont typeface="Arial" panose="020B0604020202020204" pitchFamily="34" charset="0"/>
              <a:buChar char="•"/>
              <a:defRPr sz="2200">
                <a:solidFill>
                  <a:schemeClr val="bg1"/>
                </a:solidFill>
                <a:latin typeface="Segoe UI Light"/>
                <a:cs typeface="Segoe UI Light"/>
              </a:defRPr>
            </a:lvl2pPr>
            <a:lvl3pPr marL="685800" indent="-182880">
              <a:lnSpc>
                <a:spcPct val="100000"/>
              </a:lnSpc>
              <a:spcBef>
                <a:spcPts val="500"/>
              </a:spcBef>
              <a:buFont typeface="Arial"/>
              <a:buChar char="•"/>
              <a:defRPr sz="2000">
                <a:solidFill>
                  <a:schemeClr val="bg1"/>
                </a:solidFill>
                <a:latin typeface="Segoe UI Light"/>
                <a:cs typeface="Segoe UI Light"/>
              </a:defRPr>
            </a:lvl3pPr>
            <a:lvl4pPr marL="914400" marR="0" indent="-182880" algn="l" defTabSz="914400" rtl="0" eaLnBrk="1" fontAlgn="auto" latinLnBrk="0" hangingPunct="1">
              <a:lnSpc>
                <a:spcPct val="100000"/>
              </a:lnSpc>
              <a:spcBef>
                <a:spcPts val="500"/>
              </a:spcBef>
              <a:spcAft>
                <a:spcPts val="0"/>
              </a:spcAft>
              <a:buClrTx/>
              <a:buSzTx/>
              <a:buFont typeface="Arial"/>
              <a:buChar char="•"/>
              <a:tabLst/>
              <a:defRPr sz="1800" baseline="0">
                <a:solidFill>
                  <a:schemeClr val="bg1"/>
                </a:solidFill>
                <a:latin typeface="Segoe UI Light"/>
                <a:cs typeface="Segoe UI Light"/>
              </a:defRPr>
            </a:lvl4pPr>
            <a:lvl5pPr marL="1554480" indent="182880">
              <a:spcBef>
                <a:spcPts val="1000"/>
              </a:spcBef>
              <a:buFont typeface="Arial"/>
              <a:buChar char="•"/>
              <a:tabLst>
                <a:tab pos="1601788" algn="l"/>
              </a:tabLst>
              <a:defRPr sz="2000"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9" name="Content Placeholder 2"/>
          <p:cNvSpPr>
            <a:spLocks noGrp="1"/>
          </p:cNvSpPr>
          <p:nvPr>
            <p:ph idx="10" hasCustomPrompt="1"/>
          </p:nvPr>
        </p:nvSpPr>
        <p:spPr>
          <a:xfrm>
            <a:off x="4572000" y="978195"/>
            <a:ext cx="4343400" cy="3576389"/>
          </a:xfrm>
          <a:prstGeom prst="rect">
            <a:avLst/>
          </a:prstGeom>
        </p:spPr>
        <p:txBody>
          <a:bodyPr lIns="0" tIns="0" rIns="0" bIns="0"/>
          <a:lstStyle>
            <a:lvl1pPr marL="182880" indent="-182880">
              <a:lnSpc>
                <a:spcPct val="100000"/>
              </a:lnSpc>
              <a:spcBef>
                <a:spcPts val="500"/>
              </a:spcBef>
              <a:buFont typeface="Arial" charset="0"/>
              <a:buChar char="•"/>
              <a:defRPr sz="2400" baseline="0">
                <a:solidFill>
                  <a:schemeClr val="bg1"/>
                </a:solidFill>
                <a:latin typeface="Segoe UI Light"/>
                <a:cs typeface="Segoe UI Light"/>
              </a:defRPr>
            </a:lvl1pPr>
            <a:lvl2pPr marL="457200" indent="-182880">
              <a:lnSpc>
                <a:spcPct val="100000"/>
              </a:lnSpc>
              <a:spcBef>
                <a:spcPts val="500"/>
              </a:spcBef>
              <a:buFont typeface="Arial" panose="020B0604020202020204" pitchFamily="34" charset="0"/>
              <a:buChar char="•"/>
              <a:defRPr sz="2200">
                <a:solidFill>
                  <a:schemeClr val="bg1"/>
                </a:solidFill>
                <a:latin typeface="Segoe UI Light"/>
                <a:cs typeface="Segoe UI Light"/>
              </a:defRPr>
            </a:lvl2pPr>
            <a:lvl3pPr marL="685800" indent="-182880">
              <a:lnSpc>
                <a:spcPct val="100000"/>
              </a:lnSpc>
              <a:spcBef>
                <a:spcPts val="500"/>
              </a:spcBef>
              <a:buFont typeface="Arial"/>
              <a:buChar char="•"/>
              <a:defRPr sz="2000">
                <a:solidFill>
                  <a:schemeClr val="bg1"/>
                </a:solidFill>
                <a:latin typeface="Segoe UI Light"/>
                <a:cs typeface="Segoe UI Light"/>
              </a:defRPr>
            </a:lvl3pPr>
            <a:lvl4pPr marL="914400" marR="0" indent="-182880" algn="l" defTabSz="914400" rtl="0" eaLnBrk="1" fontAlgn="auto" latinLnBrk="0" hangingPunct="1">
              <a:lnSpc>
                <a:spcPct val="100000"/>
              </a:lnSpc>
              <a:spcBef>
                <a:spcPts val="500"/>
              </a:spcBef>
              <a:spcAft>
                <a:spcPts val="0"/>
              </a:spcAft>
              <a:buClrTx/>
              <a:buSzTx/>
              <a:buFont typeface="Arial"/>
              <a:buChar char="•"/>
              <a:tabLst/>
              <a:defRPr sz="1800" baseline="0">
                <a:solidFill>
                  <a:schemeClr val="bg1"/>
                </a:solidFill>
                <a:latin typeface="Segoe UI Light"/>
                <a:cs typeface="Segoe UI Light"/>
              </a:defRPr>
            </a:lvl4pPr>
            <a:lvl5pPr marL="1554480" indent="182880">
              <a:spcBef>
                <a:spcPts val="1000"/>
              </a:spcBef>
              <a:buFont typeface="Arial"/>
              <a:buChar char="•"/>
              <a:tabLst>
                <a:tab pos="1601788" algn="l"/>
              </a:tabLst>
              <a:defRPr sz="2000"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Tree>
    <p:extLst>
      <p:ext uri="{BB962C8B-B14F-4D97-AF65-F5344CB8AC3E}">
        <p14:creationId xmlns:p14="http://schemas.microsoft.com/office/powerpoint/2010/main" val="14344237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lvl1pPr>
          </a:lstStyle>
          <a:p>
            <a:r>
              <a:rPr lang="en-US"/>
              <a:t>Click to edit Master title style</a:t>
            </a:r>
          </a:p>
        </p:txBody>
      </p:sp>
      <p:sp>
        <p:nvSpPr>
          <p:cNvPr id="4" name="Content Placeholder 3"/>
          <p:cNvSpPr>
            <a:spLocks noGrp="1"/>
          </p:cNvSpPr>
          <p:nvPr>
            <p:ph sz="quarter" idx="10"/>
          </p:nvPr>
        </p:nvSpPr>
        <p:spPr>
          <a:xfrm>
            <a:off x="201929" y="1247936"/>
            <a:ext cx="6723186" cy="673454"/>
          </a:xfrm>
        </p:spPr>
        <p:txBody>
          <a:bodyPr/>
          <a:lstStyle>
            <a:lvl1pPr marL="0" indent="0">
              <a:buNone/>
              <a:defRPr sz="3529"/>
            </a:lvl1pPr>
            <a:lvl2pPr>
              <a:defRPr sz="2647"/>
            </a:lvl2pPr>
            <a:lvl3pPr>
              <a:defRPr sz="2647"/>
            </a:lvl3pPr>
            <a:lvl4pPr>
              <a:defRPr sz="2647"/>
            </a:lvl4pPr>
            <a:lvl5pPr>
              <a:defRPr sz="2647"/>
            </a:lvl5pPr>
          </a:lstStyle>
          <a:p>
            <a:pPr lvl="0"/>
            <a:r>
              <a:rPr lang="en-US"/>
              <a:t>Click to edit Master text styles</a:t>
            </a:r>
          </a:p>
        </p:txBody>
      </p:sp>
    </p:spTree>
    <p:extLst>
      <p:ext uri="{BB962C8B-B14F-4D97-AF65-F5344CB8AC3E}">
        <p14:creationId xmlns:p14="http://schemas.microsoft.com/office/powerpoint/2010/main" val="36023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lvl1pPr>
          </a:lstStyle>
          <a:p>
            <a:r>
              <a:rPr lang="en-US"/>
              <a:t>Click to edit Master title style</a:t>
            </a:r>
          </a:p>
        </p:txBody>
      </p:sp>
      <p:sp>
        <p:nvSpPr>
          <p:cNvPr id="4" name="Content Placeholder 3"/>
          <p:cNvSpPr>
            <a:spLocks noGrp="1"/>
          </p:cNvSpPr>
          <p:nvPr>
            <p:ph sz="quarter" idx="10"/>
          </p:nvPr>
        </p:nvSpPr>
        <p:spPr>
          <a:xfrm>
            <a:off x="201929" y="1247936"/>
            <a:ext cx="6723186" cy="673454"/>
          </a:xfrm>
        </p:spPr>
        <p:txBody>
          <a:bodyPr/>
          <a:lstStyle>
            <a:lvl1pPr marL="0" indent="0">
              <a:buNone/>
              <a:defRPr sz="3529"/>
            </a:lvl1pPr>
            <a:lvl2pPr>
              <a:defRPr sz="2647"/>
            </a:lvl2pPr>
            <a:lvl3pPr>
              <a:defRPr sz="2647"/>
            </a:lvl3pPr>
            <a:lvl4pPr>
              <a:defRPr sz="2647"/>
            </a:lvl4pPr>
            <a:lvl5pPr>
              <a:defRPr sz="2647"/>
            </a:lvl5pPr>
          </a:lstStyle>
          <a:p>
            <a:pPr lvl="0"/>
            <a:r>
              <a:rPr lang="en-US"/>
              <a:t>Click to edit Master text styles</a:t>
            </a:r>
          </a:p>
        </p:txBody>
      </p:sp>
    </p:spTree>
    <p:extLst>
      <p:ext uri="{BB962C8B-B14F-4D97-AF65-F5344CB8AC3E}">
        <p14:creationId xmlns:p14="http://schemas.microsoft.com/office/powerpoint/2010/main" val="34707537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18327"/>
            <a:ext cx="6723420" cy="4034459"/>
          </a:xfrm>
        </p:spPr>
        <p:txBody>
          <a:bodyPr/>
          <a:lstStyle>
            <a:lvl1pPr>
              <a:defRPr sz="3529">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106178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sz="5294" spc="-74"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2907954"/>
            <a:ext cx="7395506" cy="1345411"/>
          </a:xfrm>
          <a:noFill/>
        </p:spPr>
        <p:txBody>
          <a:bodyPr lIns="182880" tIns="146304" rIns="182880" bIns="146304">
            <a:noAutofit/>
          </a:bodyPr>
          <a:lstStyle>
            <a:lvl1pPr marL="0" indent="0">
              <a:spcBef>
                <a:spcPts val="0"/>
              </a:spcBef>
              <a:buNone/>
              <a:defRPr sz="2647"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81960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sz="5294" spc="-74"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451022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1347163"/>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1078409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05979" y="4720857"/>
            <a:ext cx="8915399" cy="302390"/>
          </a:xfrm>
          <a:prstGeom prst="rect">
            <a:avLst/>
          </a:prstGeom>
          <a:noFill/>
          <a:ln w="12700">
            <a:noFill/>
            <a:miter lim="800000"/>
            <a:headEnd type="none" w="sm" len="sm"/>
            <a:tailEnd type="none" w="sm" len="sm"/>
          </a:ln>
          <a:effectLst/>
        </p:spPr>
        <p:txBody>
          <a:bodyPr vert="horz" wrap="square" lIns="137160" tIns="109728" rIns="137160" bIns="109728" numCol="1" anchor="t"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343185" y="2368066"/>
            <a:ext cx="2279873" cy="489461"/>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0812808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3282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01929" y="778646"/>
            <a:ext cx="8852195" cy="429092"/>
          </a:xfrm>
        </p:spPr>
        <p:txBody>
          <a:bodyPr/>
          <a:lstStyle>
            <a:lvl1pPr marL="0" indent="0">
              <a:buNone/>
              <a:defRPr sz="1765">
                <a:solidFill>
                  <a:schemeClr val="tx2"/>
                </a:solidFill>
              </a:defRPr>
            </a:lvl1pPr>
            <a:lvl2pPr marL="252109" indent="0">
              <a:buNone/>
              <a:defRPr/>
            </a:lvl2pPr>
            <a:lvl3pPr marL="420181" indent="0">
              <a:buNone/>
              <a:defRPr/>
            </a:lvl3pPr>
            <a:lvl4pPr marL="588254" indent="0">
              <a:buNone/>
              <a:defRPr/>
            </a:lvl4pPr>
            <a:lvl5pPr marL="756326" indent="0">
              <a:buNone/>
              <a:defRPr/>
            </a:lvl5pPr>
          </a:lstStyle>
          <a:p>
            <a:pPr lvl="0"/>
            <a:r>
              <a:rPr lang="en-US"/>
              <a:t>Edit Master text styles</a:t>
            </a:r>
          </a:p>
        </p:txBody>
      </p:sp>
    </p:spTree>
    <p:extLst>
      <p:ext uri="{BB962C8B-B14F-4D97-AF65-F5344CB8AC3E}">
        <p14:creationId xmlns:p14="http://schemas.microsoft.com/office/powerpoint/2010/main" val="912468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687385"/>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833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Subhead">
    <p:bg>
      <p:bgPr>
        <a:solidFill>
          <a:srgbClr val="002050"/>
        </a:solidFill>
        <a:effectLst/>
      </p:bgPr>
    </p:bg>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228600" y="268670"/>
            <a:ext cx="8686800" cy="666750"/>
          </a:xfrm>
          <a:prstGeom prst="rect">
            <a:avLst/>
          </a:prstGeom>
        </p:spPr>
        <p:txBody>
          <a:bodyPr lIns="0" tIns="0" rIns="0" bIns="0" anchor="ctr"/>
          <a:lstStyle>
            <a:lvl1pPr algn="l">
              <a:defRPr sz="4400">
                <a:solidFill>
                  <a:srgbClr val="FFFFFF"/>
                </a:solidFill>
                <a:latin typeface="Segoe UI Light"/>
                <a:cs typeface="Segoe UI Light"/>
              </a:defRPr>
            </a:lvl1pPr>
          </a:lstStyle>
          <a:p>
            <a:r>
              <a:rPr lang="en-US"/>
              <a:t>Click to edit Master title style</a:t>
            </a:r>
            <a:endParaRPr lang="en-US" dirty="0"/>
          </a:p>
        </p:txBody>
      </p:sp>
      <p:sp>
        <p:nvSpPr>
          <p:cNvPr id="10" name="TextBox 9"/>
          <p:cNvSpPr txBox="1"/>
          <p:nvPr userDrawn="1"/>
        </p:nvSpPr>
        <p:spPr>
          <a:xfrm>
            <a:off x="223258" y="4784875"/>
            <a:ext cx="1046744" cy="123111"/>
          </a:xfrm>
          <a:prstGeom prst="rect">
            <a:avLst/>
          </a:prstGeom>
          <a:noFill/>
        </p:spPr>
        <p:txBody>
          <a:bodyPr wrap="square" lIns="0" tIns="0" rIns="0" bIns="0" rtlCol="0" anchor="t">
            <a:spAutoFit/>
          </a:bodyPr>
          <a:lstStyle/>
          <a:p>
            <a:pPr algn="l"/>
            <a:r>
              <a:rPr lang="en-US" sz="800" dirty="0">
                <a:solidFill>
                  <a:schemeClr val="bg1"/>
                </a:solidFill>
                <a:latin typeface="Segoe UI"/>
                <a:cs typeface="Segoe UI"/>
              </a:rPr>
              <a:t>Microsoft Confidential</a:t>
            </a:r>
          </a:p>
        </p:txBody>
      </p:sp>
      <p:sp>
        <p:nvSpPr>
          <p:cNvPr id="14" name="Text Placeholder 2"/>
          <p:cNvSpPr>
            <a:spLocks noGrp="1"/>
          </p:cNvSpPr>
          <p:nvPr>
            <p:ph type="body" idx="11"/>
          </p:nvPr>
        </p:nvSpPr>
        <p:spPr>
          <a:xfrm>
            <a:off x="228599" y="964753"/>
            <a:ext cx="4343400" cy="415816"/>
          </a:xfrm>
          <a:prstGeom prst="rect">
            <a:avLst/>
          </a:prstGeom>
        </p:spPr>
        <p:txBody>
          <a:bodyPr lIns="0" tIns="0" rIns="0" bIns="0" anchor="ctr"/>
          <a:lstStyle>
            <a:lvl1pPr marL="0" indent="0">
              <a:buNone/>
              <a:defRPr sz="2500" b="0">
                <a:solidFill>
                  <a:schemeClr val="bg1"/>
                </a:solidFill>
                <a:latin typeface="Segoe UI"/>
                <a:cs typeface="Segoe U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2"/>
          <p:cNvSpPr>
            <a:spLocks noGrp="1"/>
          </p:cNvSpPr>
          <p:nvPr>
            <p:ph idx="1" hasCustomPrompt="1"/>
          </p:nvPr>
        </p:nvSpPr>
        <p:spPr>
          <a:xfrm>
            <a:off x="228600" y="1389321"/>
            <a:ext cx="4343400" cy="3165263"/>
          </a:xfrm>
          <a:prstGeom prst="rect">
            <a:avLst/>
          </a:prstGeom>
        </p:spPr>
        <p:txBody>
          <a:bodyPr lIns="0" tIns="0" rIns="0" bIns="0"/>
          <a:lstStyle>
            <a:lvl1pPr marL="182880" indent="-182880">
              <a:lnSpc>
                <a:spcPct val="100000"/>
              </a:lnSpc>
              <a:spcBef>
                <a:spcPts val="500"/>
              </a:spcBef>
              <a:buFont typeface="Arial" charset="0"/>
              <a:buChar char="•"/>
              <a:defRPr sz="2400" baseline="0">
                <a:solidFill>
                  <a:schemeClr val="bg1"/>
                </a:solidFill>
                <a:latin typeface="Segoe UI Light"/>
                <a:cs typeface="Segoe UI Light"/>
              </a:defRPr>
            </a:lvl1pPr>
            <a:lvl2pPr marL="457200" indent="-182880">
              <a:lnSpc>
                <a:spcPct val="100000"/>
              </a:lnSpc>
              <a:spcBef>
                <a:spcPts val="500"/>
              </a:spcBef>
              <a:buFont typeface="Arial" panose="020B0604020202020204" pitchFamily="34" charset="0"/>
              <a:buChar char="•"/>
              <a:defRPr sz="2200">
                <a:solidFill>
                  <a:schemeClr val="bg1"/>
                </a:solidFill>
                <a:latin typeface="Segoe UI Light"/>
                <a:cs typeface="Segoe UI Light"/>
              </a:defRPr>
            </a:lvl2pPr>
            <a:lvl3pPr marL="685800" indent="-182880">
              <a:lnSpc>
                <a:spcPct val="100000"/>
              </a:lnSpc>
              <a:spcBef>
                <a:spcPts val="500"/>
              </a:spcBef>
              <a:buFont typeface="Arial"/>
              <a:buChar char="•"/>
              <a:defRPr sz="2000">
                <a:solidFill>
                  <a:schemeClr val="bg1"/>
                </a:solidFill>
                <a:latin typeface="Segoe UI Light"/>
                <a:cs typeface="Segoe UI Light"/>
              </a:defRPr>
            </a:lvl3pPr>
            <a:lvl4pPr marL="914400" marR="0" indent="-182880" algn="l" defTabSz="914400" rtl="0" eaLnBrk="1" fontAlgn="auto" latinLnBrk="0" hangingPunct="1">
              <a:lnSpc>
                <a:spcPct val="100000"/>
              </a:lnSpc>
              <a:spcBef>
                <a:spcPts val="500"/>
              </a:spcBef>
              <a:spcAft>
                <a:spcPts val="0"/>
              </a:spcAft>
              <a:buClrTx/>
              <a:buSzTx/>
              <a:buFont typeface="Arial"/>
              <a:buChar char="•"/>
              <a:tabLst/>
              <a:defRPr sz="1800" baseline="0">
                <a:solidFill>
                  <a:schemeClr val="bg1"/>
                </a:solidFill>
                <a:latin typeface="Segoe UI Light"/>
                <a:cs typeface="Segoe UI Light"/>
              </a:defRPr>
            </a:lvl4pPr>
            <a:lvl5pPr marL="1554480" indent="182880">
              <a:spcBef>
                <a:spcPts val="1000"/>
              </a:spcBef>
              <a:buFont typeface="Arial"/>
              <a:buChar char="•"/>
              <a:tabLst>
                <a:tab pos="1601788" algn="l"/>
              </a:tabLst>
              <a:defRPr sz="2000"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16" name="Text Placeholder 2"/>
          <p:cNvSpPr>
            <a:spLocks noGrp="1"/>
          </p:cNvSpPr>
          <p:nvPr>
            <p:ph type="body" idx="12"/>
          </p:nvPr>
        </p:nvSpPr>
        <p:spPr>
          <a:xfrm>
            <a:off x="4571999" y="964753"/>
            <a:ext cx="4343400" cy="415816"/>
          </a:xfrm>
          <a:prstGeom prst="rect">
            <a:avLst/>
          </a:prstGeom>
        </p:spPr>
        <p:txBody>
          <a:bodyPr lIns="0" tIns="0" rIns="0" bIns="0" anchor="ctr"/>
          <a:lstStyle>
            <a:lvl1pPr marL="0" indent="0">
              <a:buNone/>
              <a:defRPr sz="2500" b="0">
                <a:solidFill>
                  <a:schemeClr val="bg1"/>
                </a:solidFill>
                <a:latin typeface="Segoe UI"/>
                <a:cs typeface="Segoe U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2"/>
          <p:cNvSpPr>
            <a:spLocks noGrp="1"/>
          </p:cNvSpPr>
          <p:nvPr>
            <p:ph idx="13" hasCustomPrompt="1"/>
          </p:nvPr>
        </p:nvSpPr>
        <p:spPr>
          <a:xfrm>
            <a:off x="4572000" y="1389321"/>
            <a:ext cx="4343400" cy="3165263"/>
          </a:xfrm>
          <a:prstGeom prst="rect">
            <a:avLst/>
          </a:prstGeom>
        </p:spPr>
        <p:txBody>
          <a:bodyPr lIns="0" tIns="0" rIns="0" bIns="0"/>
          <a:lstStyle>
            <a:lvl1pPr marL="182880" indent="-182880">
              <a:lnSpc>
                <a:spcPct val="100000"/>
              </a:lnSpc>
              <a:spcBef>
                <a:spcPts val="500"/>
              </a:spcBef>
              <a:buFont typeface="Arial" charset="0"/>
              <a:buChar char="•"/>
              <a:defRPr sz="2400" baseline="0">
                <a:solidFill>
                  <a:schemeClr val="bg1"/>
                </a:solidFill>
                <a:latin typeface="Segoe UI Light"/>
                <a:cs typeface="Segoe UI Light"/>
              </a:defRPr>
            </a:lvl1pPr>
            <a:lvl2pPr marL="457200" indent="-182880">
              <a:lnSpc>
                <a:spcPct val="100000"/>
              </a:lnSpc>
              <a:spcBef>
                <a:spcPts val="500"/>
              </a:spcBef>
              <a:buFont typeface="Arial" panose="020B0604020202020204" pitchFamily="34" charset="0"/>
              <a:buChar char="•"/>
              <a:defRPr sz="2200">
                <a:solidFill>
                  <a:schemeClr val="bg1"/>
                </a:solidFill>
                <a:latin typeface="Segoe UI Light"/>
                <a:cs typeface="Segoe UI Light"/>
              </a:defRPr>
            </a:lvl2pPr>
            <a:lvl3pPr marL="685800" indent="-182880">
              <a:lnSpc>
                <a:spcPct val="100000"/>
              </a:lnSpc>
              <a:spcBef>
                <a:spcPts val="500"/>
              </a:spcBef>
              <a:buFont typeface="Arial"/>
              <a:buChar char="•"/>
              <a:defRPr sz="2000">
                <a:solidFill>
                  <a:schemeClr val="bg1"/>
                </a:solidFill>
                <a:latin typeface="Segoe UI Light"/>
                <a:cs typeface="Segoe UI Light"/>
              </a:defRPr>
            </a:lvl3pPr>
            <a:lvl4pPr marL="914400" marR="0" indent="-182880" algn="l" defTabSz="914400" rtl="0" eaLnBrk="1" fontAlgn="auto" latinLnBrk="0" hangingPunct="1">
              <a:lnSpc>
                <a:spcPct val="100000"/>
              </a:lnSpc>
              <a:spcBef>
                <a:spcPts val="500"/>
              </a:spcBef>
              <a:spcAft>
                <a:spcPts val="0"/>
              </a:spcAft>
              <a:buClrTx/>
              <a:buSzTx/>
              <a:buFont typeface="Arial"/>
              <a:buChar char="•"/>
              <a:tabLst/>
              <a:defRPr sz="1800" baseline="0">
                <a:solidFill>
                  <a:schemeClr val="bg1"/>
                </a:solidFill>
                <a:latin typeface="Segoe UI Light"/>
                <a:cs typeface="Segoe UI Light"/>
              </a:defRPr>
            </a:lvl4pPr>
            <a:lvl5pPr marL="1554480" indent="182880">
              <a:spcBef>
                <a:spcPts val="1000"/>
              </a:spcBef>
              <a:buFont typeface="Arial"/>
              <a:buChar char="•"/>
              <a:tabLst>
                <a:tab pos="1601788" algn="l"/>
              </a:tabLst>
              <a:defRPr sz="2000"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0" y="891883"/>
            <a:ext cx="8740142" cy="1637628"/>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988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890717"/>
            <a:ext cx="6723139" cy="1344828"/>
          </a:xfrm>
          <a:noFill/>
        </p:spPr>
        <p:txBody>
          <a:bodyPr lIns="146304" tIns="91440" rIns="146304" bIns="91440" anchor="b" anchorCtr="0"/>
          <a:lstStyle>
            <a:lvl1pPr>
              <a:defRPr sz="2978" spc="-56"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01976" y="2235545"/>
            <a:ext cx="6723140" cy="536948"/>
          </a:xfrm>
          <a:noFill/>
        </p:spPr>
        <p:txBody>
          <a:bodyPr lIns="164592" tIns="109728" rIns="164592" bIns="109728">
            <a:noAutofit/>
          </a:bodyPr>
          <a:lstStyle>
            <a:lvl1pPr marL="0" indent="0">
              <a:spcBef>
                <a:spcPts val="0"/>
              </a:spcBef>
              <a:buNone/>
              <a:defRPr sz="1765"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01930" y="2772492"/>
            <a:ext cx="6723186" cy="337400"/>
          </a:xfrm>
        </p:spPr>
        <p:txBody>
          <a:bodyPr/>
          <a:lstStyle>
            <a:lvl1pPr marL="0" indent="0">
              <a:buNone/>
              <a:defRPr lang="en-US" sz="1103"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336160" y="353769"/>
            <a:ext cx="1090693" cy="228621"/>
          </a:xfrm>
          <a:prstGeom prst="rect">
            <a:avLst/>
          </a:prstGeom>
        </p:spPr>
      </p:pic>
      <p:grpSp>
        <p:nvGrpSpPr>
          <p:cNvPr id="6" name="Group 5"/>
          <p:cNvGrpSpPr>
            <a:grpSpLocks noChangeAspect="1"/>
          </p:cNvGrpSpPr>
          <p:nvPr userDrawn="1"/>
        </p:nvGrpSpPr>
        <p:grpSpPr>
          <a:xfrm>
            <a:off x="5513235" y="1563130"/>
            <a:ext cx="3249702" cy="2958590"/>
            <a:chOff x="7498383" y="2125664"/>
            <a:chExt cx="4419820" cy="4023316"/>
          </a:xfrm>
        </p:grpSpPr>
        <p:sp>
          <p:nvSpPr>
            <p:cNvPr id="39" name="Freeform 251"/>
            <p:cNvSpPr>
              <a:spLocks/>
            </p:cNvSpPr>
            <p:nvPr userDrawn="1"/>
          </p:nvSpPr>
          <p:spPr bwMode="gray">
            <a:xfrm>
              <a:off x="9263203" y="2401659"/>
              <a:ext cx="42761" cy="478135"/>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0" name="Freeform 252"/>
            <p:cNvSpPr>
              <a:spLocks/>
            </p:cNvSpPr>
            <p:nvPr userDrawn="1"/>
          </p:nvSpPr>
          <p:spPr bwMode="gray">
            <a:xfrm>
              <a:off x="9119373" y="2393883"/>
              <a:ext cx="178814" cy="54421"/>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1" name="Freeform 253"/>
            <p:cNvSpPr>
              <a:spLocks/>
            </p:cNvSpPr>
            <p:nvPr userDrawn="1"/>
          </p:nvSpPr>
          <p:spPr bwMode="gray">
            <a:xfrm>
              <a:off x="9267089" y="2397772"/>
              <a:ext cx="120507" cy="15549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2" name="Freeform 254"/>
            <p:cNvSpPr>
              <a:spLocks/>
            </p:cNvSpPr>
            <p:nvPr userDrawn="1"/>
          </p:nvSpPr>
          <p:spPr bwMode="gray">
            <a:xfrm>
              <a:off x="9267089" y="2250057"/>
              <a:ext cx="77745" cy="171040"/>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3" name="Freeform 255"/>
            <p:cNvSpPr>
              <a:spLocks/>
            </p:cNvSpPr>
            <p:nvPr userDrawn="1"/>
          </p:nvSpPr>
          <p:spPr bwMode="gray">
            <a:xfrm>
              <a:off x="8905575" y="2479404"/>
              <a:ext cx="50535" cy="377066"/>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4" name="Freeform 256"/>
            <p:cNvSpPr>
              <a:spLocks/>
            </p:cNvSpPr>
            <p:nvPr userDrawn="1"/>
          </p:nvSpPr>
          <p:spPr bwMode="gray">
            <a:xfrm>
              <a:off x="8909461" y="2463855"/>
              <a:ext cx="202138" cy="112732"/>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5" name="Freeform 257"/>
            <p:cNvSpPr>
              <a:spLocks/>
            </p:cNvSpPr>
            <p:nvPr userDrawn="1"/>
          </p:nvSpPr>
          <p:spPr bwMode="gray">
            <a:xfrm>
              <a:off x="8897800" y="2292815"/>
              <a:ext cx="50535" cy="202138"/>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6" name="Freeform 258"/>
            <p:cNvSpPr>
              <a:spLocks/>
            </p:cNvSpPr>
            <p:nvPr userDrawn="1"/>
          </p:nvSpPr>
          <p:spPr bwMode="gray">
            <a:xfrm>
              <a:off x="8773408" y="2471629"/>
              <a:ext cx="174928" cy="15549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7" name="Freeform 259"/>
            <p:cNvSpPr>
              <a:spLocks/>
            </p:cNvSpPr>
            <p:nvPr userDrawn="1"/>
          </p:nvSpPr>
          <p:spPr bwMode="gray">
            <a:xfrm>
              <a:off x="9523649" y="2378334"/>
              <a:ext cx="46647" cy="400389"/>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8" name="Freeform 260"/>
            <p:cNvSpPr>
              <a:spLocks/>
            </p:cNvSpPr>
            <p:nvPr userDrawn="1"/>
          </p:nvSpPr>
          <p:spPr bwMode="gray">
            <a:xfrm>
              <a:off x="9469227" y="2211183"/>
              <a:ext cx="101069" cy="18270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9" name="Freeform 261"/>
            <p:cNvSpPr>
              <a:spLocks/>
            </p:cNvSpPr>
            <p:nvPr userDrawn="1"/>
          </p:nvSpPr>
          <p:spPr bwMode="gray">
            <a:xfrm>
              <a:off x="9418694" y="2355011"/>
              <a:ext cx="143830" cy="163265"/>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50" name="Freeform 262"/>
            <p:cNvSpPr>
              <a:spLocks/>
            </p:cNvSpPr>
            <p:nvPr userDrawn="1"/>
          </p:nvSpPr>
          <p:spPr bwMode="gray">
            <a:xfrm>
              <a:off x="9543087" y="2355011"/>
              <a:ext cx="182703" cy="46647"/>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51" name="Oval 263"/>
            <p:cNvSpPr>
              <a:spLocks noChangeArrowheads="1"/>
            </p:cNvSpPr>
            <p:nvPr userDrawn="1"/>
          </p:nvSpPr>
          <p:spPr bwMode="gray">
            <a:xfrm>
              <a:off x="7852125" y="2813709"/>
              <a:ext cx="3354710" cy="3335271"/>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sz="993" dirty="0"/>
            </a:p>
          </p:txBody>
        </p:sp>
        <p:sp>
          <p:nvSpPr>
            <p:cNvPr id="52" name="Freeform 264"/>
            <p:cNvSpPr>
              <a:spLocks/>
            </p:cNvSpPr>
            <p:nvPr userDrawn="1"/>
          </p:nvSpPr>
          <p:spPr bwMode="gray">
            <a:xfrm>
              <a:off x="8038714" y="3000297"/>
              <a:ext cx="3168121" cy="3148683"/>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53" name="Oval 265"/>
            <p:cNvSpPr>
              <a:spLocks noChangeArrowheads="1"/>
            </p:cNvSpPr>
            <p:nvPr userDrawn="1"/>
          </p:nvSpPr>
          <p:spPr bwMode="gray">
            <a:xfrm>
              <a:off x="9379821" y="3773864"/>
              <a:ext cx="268222" cy="264333"/>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54" name="Freeform 266"/>
            <p:cNvSpPr>
              <a:spLocks/>
            </p:cNvSpPr>
            <p:nvPr userDrawn="1"/>
          </p:nvSpPr>
          <p:spPr bwMode="gray">
            <a:xfrm>
              <a:off x="9492550" y="3773864"/>
              <a:ext cx="155491" cy="264333"/>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55" name="Freeform 267"/>
            <p:cNvSpPr>
              <a:spLocks/>
            </p:cNvSpPr>
            <p:nvPr userDrawn="1"/>
          </p:nvSpPr>
          <p:spPr bwMode="gray">
            <a:xfrm>
              <a:off x="9500326" y="3859384"/>
              <a:ext cx="23323" cy="310981"/>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56" name="Freeform 268"/>
            <p:cNvSpPr>
              <a:spLocks/>
            </p:cNvSpPr>
            <p:nvPr userDrawn="1"/>
          </p:nvSpPr>
          <p:spPr bwMode="gray">
            <a:xfrm>
              <a:off x="9449792" y="3925466"/>
              <a:ext cx="116618" cy="77745"/>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57" name="Oval 269"/>
            <p:cNvSpPr>
              <a:spLocks noChangeArrowheads="1"/>
            </p:cNvSpPr>
            <p:nvPr userDrawn="1"/>
          </p:nvSpPr>
          <p:spPr bwMode="gray">
            <a:xfrm>
              <a:off x="9628606" y="3377363"/>
              <a:ext cx="342079" cy="345968"/>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58" name="Freeform 270"/>
            <p:cNvSpPr>
              <a:spLocks/>
            </p:cNvSpPr>
            <p:nvPr userDrawn="1"/>
          </p:nvSpPr>
          <p:spPr bwMode="gray">
            <a:xfrm>
              <a:off x="9772434" y="3377363"/>
              <a:ext cx="198252" cy="345968"/>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59" name="Freeform 271"/>
            <p:cNvSpPr>
              <a:spLocks/>
            </p:cNvSpPr>
            <p:nvPr userDrawn="1"/>
          </p:nvSpPr>
          <p:spPr bwMode="gray">
            <a:xfrm>
              <a:off x="9791871" y="3490093"/>
              <a:ext cx="19437" cy="396501"/>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60" name="Freeform 272"/>
            <p:cNvSpPr>
              <a:spLocks/>
            </p:cNvSpPr>
            <p:nvPr userDrawn="1"/>
          </p:nvSpPr>
          <p:spPr bwMode="gray">
            <a:xfrm>
              <a:off x="9725787" y="3583386"/>
              <a:ext cx="136056" cy="85519"/>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61" name="Oval 273"/>
            <p:cNvSpPr>
              <a:spLocks noChangeArrowheads="1"/>
            </p:cNvSpPr>
            <p:nvPr userDrawn="1"/>
          </p:nvSpPr>
          <p:spPr bwMode="gray">
            <a:xfrm>
              <a:off x="9239880" y="3144127"/>
              <a:ext cx="345968" cy="342079"/>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62" name="Freeform 274"/>
            <p:cNvSpPr>
              <a:spLocks/>
            </p:cNvSpPr>
            <p:nvPr userDrawn="1"/>
          </p:nvSpPr>
          <p:spPr bwMode="gray">
            <a:xfrm>
              <a:off x="9387596" y="3144127"/>
              <a:ext cx="198252" cy="342079"/>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sz="993" dirty="0"/>
            </a:p>
          </p:txBody>
        </p:sp>
        <p:sp>
          <p:nvSpPr>
            <p:cNvPr id="63" name="Freeform 275"/>
            <p:cNvSpPr>
              <a:spLocks/>
            </p:cNvSpPr>
            <p:nvPr userDrawn="1"/>
          </p:nvSpPr>
          <p:spPr bwMode="gray">
            <a:xfrm>
              <a:off x="9403145" y="3256856"/>
              <a:ext cx="19437" cy="396501"/>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64" name="Freeform 276"/>
            <p:cNvSpPr>
              <a:spLocks/>
            </p:cNvSpPr>
            <p:nvPr userDrawn="1"/>
          </p:nvSpPr>
          <p:spPr bwMode="gray">
            <a:xfrm>
              <a:off x="9337061" y="3350151"/>
              <a:ext cx="139942" cy="81633"/>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65" name="Freeform 277"/>
            <p:cNvSpPr>
              <a:spLocks/>
            </p:cNvSpPr>
            <p:nvPr userDrawn="1"/>
          </p:nvSpPr>
          <p:spPr bwMode="gray">
            <a:xfrm>
              <a:off x="8497411" y="2646557"/>
              <a:ext cx="1597667" cy="551991"/>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66" name="Rectangle 278"/>
            <p:cNvSpPr>
              <a:spLocks noChangeArrowheads="1"/>
            </p:cNvSpPr>
            <p:nvPr userDrawn="1"/>
          </p:nvSpPr>
          <p:spPr bwMode="gray">
            <a:xfrm>
              <a:off x="8524623" y="3159676"/>
              <a:ext cx="34986" cy="1166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67" name="Oval 279"/>
            <p:cNvSpPr>
              <a:spLocks noChangeArrowheads="1"/>
            </p:cNvSpPr>
            <p:nvPr userDrawn="1"/>
          </p:nvSpPr>
          <p:spPr bwMode="gray">
            <a:xfrm>
              <a:off x="8373019" y="2837032"/>
              <a:ext cx="338193" cy="3381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68" name="Rectangle 280"/>
            <p:cNvSpPr>
              <a:spLocks noChangeArrowheads="1"/>
            </p:cNvSpPr>
            <p:nvPr userDrawn="1"/>
          </p:nvSpPr>
          <p:spPr bwMode="gray">
            <a:xfrm>
              <a:off x="8516849" y="2907002"/>
              <a:ext cx="54421" cy="194363"/>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69" name="Freeform 281"/>
            <p:cNvSpPr>
              <a:spLocks/>
            </p:cNvSpPr>
            <p:nvPr userDrawn="1"/>
          </p:nvSpPr>
          <p:spPr bwMode="gray">
            <a:xfrm>
              <a:off x="8427441" y="2976974"/>
              <a:ext cx="229349" cy="58310"/>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0" name="Rectangle 282"/>
            <p:cNvSpPr>
              <a:spLocks noChangeArrowheads="1"/>
            </p:cNvSpPr>
            <p:nvPr userDrawn="1"/>
          </p:nvSpPr>
          <p:spPr bwMode="gray">
            <a:xfrm>
              <a:off x="7848239" y="3552289"/>
              <a:ext cx="462586" cy="69193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1" name="Rectangle 283"/>
            <p:cNvSpPr>
              <a:spLocks noChangeArrowheads="1"/>
            </p:cNvSpPr>
            <p:nvPr userDrawn="1"/>
          </p:nvSpPr>
          <p:spPr bwMode="gray">
            <a:xfrm>
              <a:off x="7848239" y="3552289"/>
              <a:ext cx="462586" cy="69193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2" name="Rectangle 284"/>
            <p:cNvSpPr>
              <a:spLocks noChangeArrowheads="1"/>
            </p:cNvSpPr>
            <p:nvPr userDrawn="1"/>
          </p:nvSpPr>
          <p:spPr bwMode="gray">
            <a:xfrm>
              <a:off x="7925985"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3" name="Rectangle 285"/>
            <p:cNvSpPr>
              <a:spLocks noChangeArrowheads="1"/>
            </p:cNvSpPr>
            <p:nvPr userDrawn="1"/>
          </p:nvSpPr>
          <p:spPr bwMode="gray">
            <a:xfrm>
              <a:off x="8011504"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4" name="Rectangle 286"/>
            <p:cNvSpPr>
              <a:spLocks noChangeArrowheads="1"/>
            </p:cNvSpPr>
            <p:nvPr userDrawn="1"/>
          </p:nvSpPr>
          <p:spPr bwMode="gray">
            <a:xfrm>
              <a:off x="8100911"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5" name="Rectangle 287"/>
            <p:cNvSpPr>
              <a:spLocks noChangeArrowheads="1"/>
            </p:cNvSpPr>
            <p:nvPr userDrawn="1"/>
          </p:nvSpPr>
          <p:spPr bwMode="gray">
            <a:xfrm>
              <a:off x="8190318"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6" name="Rectangle 288"/>
            <p:cNvSpPr>
              <a:spLocks noChangeArrowheads="1"/>
            </p:cNvSpPr>
            <p:nvPr userDrawn="1"/>
          </p:nvSpPr>
          <p:spPr bwMode="gray">
            <a:xfrm>
              <a:off x="8769519" y="3552289"/>
              <a:ext cx="458698" cy="69193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7" name="Rectangle 289"/>
            <p:cNvSpPr>
              <a:spLocks noChangeArrowheads="1"/>
            </p:cNvSpPr>
            <p:nvPr userDrawn="1"/>
          </p:nvSpPr>
          <p:spPr bwMode="gray">
            <a:xfrm>
              <a:off x="8769519" y="3552289"/>
              <a:ext cx="458698" cy="69193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78" name="Rectangle 290"/>
            <p:cNvSpPr>
              <a:spLocks noChangeArrowheads="1"/>
            </p:cNvSpPr>
            <p:nvPr userDrawn="1"/>
          </p:nvSpPr>
          <p:spPr bwMode="gray">
            <a:xfrm>
              <a:off x="8310823" y="3303503"/>
              <a:ext cx="462586" cy="94071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9" name="Rectangle 291"/>
            <p:cNvSpPr>
              <a:spLocks noChangeArrowheads="1"/>
            </p:cNvSpPr>
            <p:nvPr userDrawn="1"/>
          </p:nvSpPr>
          <p:spPr bwMode="gray">
            <a:xfrm>
              <a:off x="8384682" y="338124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0" name="Rectangle 292"/>
            <p:cNvSpPr>
              <a:spLocks noChangeArrowheads="1"/>
            </p:cNvSpPr>
            <p:nvPr userDrawn="1"/>
          </p:nvSpPr>
          <p:spPr bwMode="gray">
            <a:xfrm>
              <a:off x="8474088" y="338124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1" name="Rectangle 293"/>
            <p:cNvSpPr>
              <a:spLocks noChangeArrowheads="1"/>
            </p:cNvSpPr>
            <p:nvPr userDrawn="1"/>
          </p:nvSpPr>
          <p:spPr bwMode="gray">
            <a:xfrm>
              <a:off x="8563496" y="338124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2" name="Rectangle 294"/>
            <p:cNvSpPr>
              <a:spLocks noChangeArrowheads="1"/>
            </p:cNvSpPr>
            <p:nvPr userDrawn="1"/>
          </p:nvSpPr>
          <p:spPr bwMode="gray">
            <a:xfrm>
              <a:off x="8649016" y="338124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3" name="Rectangle 295"/>
            <p:cNvSpPr>
              <a:spLocks noChangeArrowheads="1"/>
            </p:cNvSpPr>
            <p:nvPr userDrawn="1"/>
          </p:nvSpPr>
          <p:spPr bwMode="gray">
            <a:xfrm>
              <a:off x="8384682" y="3501756"/>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4" name="Rectangle 296"/>
            <p:cNvSpPr>
              <a:spLocks noChangeArrowheads="1"/>
            </p:cNvSpPr>
            <p:nvPr userDrawn="1"/>
          </p:nvSpPr>
          <p:spPr bwMode="gray">
            <a:xfrm>
              <a:off x="8474088" y="3501756"/>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5" name="Rectangle 297"/>
            <p:cNvSpPr>
              <a:spLocks noChangeArrowheads="1"/>
            </p:cNvSpPr>
            <p:nvPr userDrawn="1"/>
          </p:nvSpPr>
          <p:spPr bwMode="gray">
            <a:xfrm>
              <a:off x="8563496" y="3501756"/>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6" name="Rectangle 298"/>
            <p:cNvSpPr>
              <a:spLocks noChangeArrowheads="1"/>
            </p:cNvSpPr>
            <p:nvPr userDrawn="1"/>
          </p:nvSpPr>
          <p:spPr bwMode="gray">
            <a:xfrm>
              <a:off x="8649016" y="3501756"/>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7" name="Rectangle 299"/>
            <p:cNvSpPr>
              <a:spLocks noChangeArrowheads="1"/>
            </p:cNvSpPr>
            <p:nvPr userDrawn="1"/>
          </p:nvSpPr>
          <p:spPr bwMode="gray">
            <a:xfrm>
              <a:off x="8384682" y="3622259"/>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8" name="Rectangle 300"/>
            <p:cNvSpPr>
              <a:spLocks noChangeArrowheads="1"/>
            </p:cNvSpPr>
            <p:nvPr userDrawn="1"/>
          </p:nvSpPr>
          <p:spPr bwMode="gray">
            <a:xfrm>
              <a:off x="8474088" y="3622259"/>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9" name="Rectangle 301"/>
            <p:cNvSpPr>
              <a:spLocks noChangeArrowheads="1"/>
            </p:cNvSpPr>
            <p:nvPr userDrawn="1"/>
          </p:nvSpPr>
          <p:spPr bwMode="gray">
            <a:xfrm>
              <a:off x="8563496" y="3622259"/>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0" name="Rectangle 302"/>
            <p:cNvSpPr>
              <a:spLocks noChangeArrowheads="1"/>
            </p:cNvSpPr>
            <p:nvPr userDrawn="1"/>
          </p:nvSpPr>
          <p:spPr bwMode="gray">
            <a:xfrm>
              <a:off x="8649016" y="3622259"/>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1" name="Rectangle 303"/>
            <p:cNvSpPr>
              <a:spLocks noChangeArrowheads="1"/>
            </p:cNvSpPr>
            <p:nvPr userDrawn="1"/>
          </p:nvSpPr>
          <p:spPr bwMode="gray">
            <a:xfrm>
              <a:off x="8384682" y="3738877"/>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2" name="Rectangle 304"/>
            <p:cNvSpPr>
              <a:spLocks noChangeArrowheads="1"/>
            </p:cNvSpPr>
            <p:nvPr userDrawn="1"/>
          </p:nvSpPr>
          <p:spPr bwMode="gray">
            <a:xfrm>
              <a:off x="8474088" y="3738877"/>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3" name="Rectangle 305"/>
            <p:cNvSpPr>
              <a:spLocks noChangeArrowheads="1"/>
            </p:cNvSpPr>
            <p:nvPr userDrawn="1"/>
          </p:nvSpPr>
          <p:spPr bwMode="gray">
            <a:xfrm>
              <a:off x="8563496" y="3738877"/>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4" name="Rectangle 306"/>
            <p:cNvSpPr>
              <a:spLocks noChangeArrowheads="1"/>
            </p:cNvSpPr>
            <p:nvPr userDrawn="1"/>
          </p:nvSpPr>
          <p:spPr bwMode="gray">
            <a:xfrm>
              <a:off x="8649016" y="3738877"/>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5" name="Rectangle 307"/>
            <p:cNvSpPr>
              <a:spLocks noChangeArrowheads="1"/>
            </p:cNvSpPr>
            <p:nvPr userDrawn="1"/>
          </p:nvSpPr>
          <p:spPr bwMode="gray">
            <a:xfrm>
              <a:off x="8384682" y="3859384"/>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6" name="Rectangle 308"/>
            <p:cNvSpPr>
              <a:spLocks noChangeArrowheads="1"/>
            </p:cNvSpPr>
            <p:nvPr userDrawn="1"/>
          </p:nvSpPr>
          <p:spPr bwMode="gray">
            <a:xfrm>
              <a:off x="8474088" y="3859384"/>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7" name="Rectangle 309"/>
            <p:cNvSpPr>
              <a:spLocks noChangeArrowheads="1"/>
            </p:cNvSpPr>
            <p:nvPr userDrawn="1"/>
          </p:nvSpPr>
          <p:spPr bwMode="gray">
            <a:xfrm>
              <a:off x="8563496" y="3859384"/>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8" name="Rectangle 310"/>
            <p:cNvSpPr>
              <a:spLocks noChangeArrowheads="1"/>
            </p:cNvSpPr>
            <p:nvPr userDrawn="1"/>
          </p:nvSpPr>
          <p:spPr bwMode="gray">
            <a:xfrm>
              <a:off x="8649016" y="3859384"/>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9" name="Rectangle 311"/>
            <p:cNvSpPr>
              <a:spLocks noChangeArrowheads="1"/>
            </p:cNvSpPr>
            <p:nvPr userDrawn="1"/>
          </p:nvSpPr>
          <p:spPr bwMode="gray">
            <a:xfrm>
              <a:off x="8384682" y="3976001"/>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0" name="Rectangle 312"/>
            <p:cNvSpPr>
              <a:spLocks noChangeArrowheads="1"/>
            </p:cNvSpPr>
            <p:nvPr userDrawn="1"/>
          </p:nvSpPr>
          <p:spPr bwMode="gray">
            <a:xfrm>
              <a:off x="8474088" y="3976001"/>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1" name="Rectangle 313"/>
            <p:cNvSpPr>
              <a:spLocks noChangeArrowheads="1"/>
            </p:cNvSpPr>
            <p:nvPr userDrawn="1"/>
          </p:nvSpPr>
          <p:spPr bwMode="gray">
            <a:xfrm>
              <a:off x="8563496" y="3976001"/>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2" name="Rectangle 314"/>
            <p:cNvSpPr>
              <a:spLocks noChangeArrowheads="1"/>
            </p:cNvSpPr>
            <p:nvPr userDrawn="1"/>
          </p:nvSpPr>
          <p:spPr bwMode="gray">
            <a:xfrm>
              <a:off x="8649016" y="3976001"/>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3" name="Rectangle 315"/>
            <p:cNvSpPr>
              <a:spLocks noChangeArrowheads="1"/>
            </p:cNvSpPr>
            <p:nvPr userDrawn="1"/>
          </p:nvSpPr>
          <p:spPr bwMode="gray">
            <a:xfrm>
              <a:off x="8384682" y="409261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4" name="Rectangle 316"/>
            <p:cNvSpPr>
              <a:spLocks noChangeArrowheads="1"/>
            </p:cNvSpPr>
            <p:nvPr userDrawn="1"/>
          </p:nvSpPr>
          <p:spPr bwMode="gray">
            <a:xfrm>
              <a:off x="8474088" y="409261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5" name="Rectangle 317"/>
            <p:cNvSpPr>
              <a:spLocks noChangeArrowheads="1"/>
            </p:cNvSpPr>
            <p:nvPr userDrawn="1"/>
          </p:nvSpPr>
          <p:spPr bwMode="gray">
            <a:xfrm>
              <a:off x="8563496" y="409261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6" name="Rectangle 318"/>
            <p:cNvSpPr>
              <a:spLocks noChangeArrowheads="1"/>
            </p:cNvSpPr>
            <p:nvPr userDrawn="1"/>
          </p:nvSpPr>
          <p:spPr bwMode="gray">
            <a:xfrm>
              <a:off x="8649016" y="409261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7" name="Rectangle 319"/>
            <p:cNvSpPr>
              <a:spLocks noChangeArrowheads="1"/>
            </p:cNvSpPr>
            <p:nvPr userDrawn="1"/>
          </p:nvSpPr>
          <p:spPr bwMode="gray">
            <a:xfrm>
              <a:off x="7848239" y="3509530"/>
              <a:ext cx="462586"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8" name="Rectangle 320"/>
            <p:cNvSpPr>
              <a:spLocks noChangeArrowheads="1"/>
            </p:cNvSpPr>
            <p:nvPr userDrawn="1"/>
          </p:nvSpPr>
          <p:spPr bwMode="gray">
            <a:xfrm>
              <a:off x="8310823" y="3256856"/>
              <a:ext cx="462586"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9" name="Rectangle 321"/>
            <p:cNvSpPr>
              <a:spLocks noChangeArrowheads="1"/>
            </p:cNvSpPr>
            <p:nvPr userDrawn="1"/>
          </p:nvSpPr>
          <p:spPr bwMode="gray">
            <a:xfrm>
              <a:off x="8773408" y="3509530"/>
              <a:ext cx="454812"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0" name="Rectangle 322"/>
            <p:cNvSpPr>
              <a:spLocks noChangeArrowheads="1"/>
            </p:cNvSpPr>
            <p:nvPr userDrawn="1"/>
          </p:nvSpPr>
          <p:spPr bwMode="gray">
            <a:xfrm>
              <a:off x="8843379"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1" name="Rectangle 323"/>
            <p:cNvSpPr>
              <a:spLocks noChangeArrowheads="1"/>
            </p:cNvSpPr>
            <p:nvPr userDrawn="1"/>
          </p:nvSpPr>
          <p:spPr bwMode="gray">
            <a:xfrm>
              <a:off x="8932784"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2" name="Rectangle 324"/>
            <p:cNvSpPr>
              <a:spLocks noChangeArrowheads="1"/>
            </p:cNvSpPr>
            <p:nvPr userDrawn="1"/>
          </p:nvSpPr>
          <p:spPr bwMode="gray">
            <a:xfrm>
              <a:off x="9018305"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3" name="Rectangle 325"/>
            <p:cNvSpPr>
              <a:spLocks noChangeArrowheads="1"/>
            </p:cNvSpPr>
            <p:nvPr userDrawn="1"/>
          </p:nvSpPr>
          <p:spPr bwMode="gray">
            <a:xfrm>
              <a:off x="9111598"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4" name="Rectangle 326"/>
            <p:cNvSpPr>
              <a:spLocks noChangeArrowheads="1"/>
            </p:cNvSpPr>
            <p:nvPr userDrawn="1"/>
          </p:nvSpPr>
          <p:spPr bwMode="gray">
            <a:xfrm>
              <a:off x="7723848" y="4244222"/>
              <a:ext cx="1636539"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5" name="Freeform 327"/>
            <p:cNvSpPr>
              <a:spLocks/>
            </p:cNvSpPr>
            <p:nvPr userDrawn="1"/>
          </p:nvSpPr>
          <p:spPr bwMode="gray">
            <a:xfrm>
              <a:off x="9857954" y="2230619"/>
              <a:ext cx="1306120" cy="664724"/>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6" name="Freeform 328"/>
            <p:cNvSpPr>
              <a:spLocks/>
            </p:cNvSpPr>
            <p:nvPr userDrawn="1"/>
          </p:nvSpPr>
          <p:spPr bwMode="gray">
            <a:xfrm>
              <a:off x="10339974" y="2156762"/>
              <a:ext cx="23323" cy="275998"/>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7" name="Oval 329"/>
            <p:cNvSpPr>
              <a:spLocks noChangeArrowheads="1"/>
            </p:cNvSpPr>
            <p:nvPr userDrawn="1"/>
          </p:nvSpPr>
          <p:spPr bwMode="gray">
            <a:xfrm>
              <a:off x="9881277" y="2125664"/>
              <a:ext cx="940717" cy="8940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8" name="Freeform 330"/>
            <p:cNvSpPr>
              <a:spLocks/>
            </p:cNvSpPr>
            <p:nvPr userDrawn="1"/>
          </p:nvSpPr>
          <p:spPr bwMode="gray">
            <a:xfrm>
              <a:off x="9861843" y="2397772"/>
              <a:ext cx="594752" cy="377066"/>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9" name="Freeform 331"/>
            <p:cNvSpPr>
              <a:spLocks/>
            </p:cNvSpPr>
            <p:nvPr userDrawn="1"/>
          </p:nvSpPr>
          <p:spPr bwMode="gray">
            <a:xfrm>
              <a:off x="9861843" y="2397772"/>
              <a:ext cx="532556" cy="377066"/>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120" name="Freeform 332"/>
            <p:cNvSpPr>
              <a:spLocks/>
            </p:cNvSpPr>
            <p:nvPr userDrawn="1"/>
          </p:nvSpPr>
          <p:spPr bwMode="gray">
            <a:xfrm>
              <a:off x="11377875" y="2331688"/>
              <a:ext cx="509233" cy="27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1" name="Freeform 333"/>
            <p:cNvSpPr>
              <a:spLocks/>
            </p:cNvSpPr>
            <p:nvPr userDrawn="1"/>
          </p:nvSpPr>
          <p:spPr bwMode="gray">
            <a:xfrm>
              <a:off x="11276805" y="2421096"/>
              <a:ext cx="509233" cy="19437"/>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2" name="Freeform 334"/>
            <p:cNvSpPr>
              <a:spLocks/>
            </p:cNvSpPr>
            <p:nvPr userDrawn="1"/>
          </p:nvSpPr>
          <p:spPr bwMode="gray">
            <a:xfrm>
              <a:off x="10417720" y="5223811"/>
              <a:ext cx="69970" cy="334305"/>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123" name="Freeform 335"/>
            <p:cNvSpPr>
              <a:spLocks/>
            </p:cNvSpPr>
            <p:nvPr userDrawn="1"/>
          </p:nvSpPr>
          <p:spPr bwMode="gray">
            <a:xfrm>
              <a:off x="10417720" y="5223811"/>
              <a:ext cx="34986" cy="334305"/>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1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4" name="Freeform 336"/>
            <p:cNvSpPr>
              <a:spLocks/>
            </p:cNvSpPr>
            <p:nvPr userDrawn="1"/>
          </p:nvSpPr>
          <p:spPr bwMode="gray">
            <a:xfrm>
              <a:off x="9947362" y="4722355"/>
              <a:ext cx="256559" cy="25655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5" name="Freeform 337"/>
            <p:cNvSpPr>
              <a:spLocks/>
            </p:cNvSpPr>
            <p:nvPr userDrawn="1"/>
          </p:nvSpPr>
          <p:spPr bwMode="gray">
            <a:xfrm>
              <a:off x="9519763" y="4294757"/>
              <a:ext cx="497570" cy="497570"/>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6" name="Freeform 338"/>
            <p:cNvSpPr>
              <a:spLocks/>
            </p:cNvSpPr>
            <p:nvPr userDrawn="1"/>
          </p:nvSpPr>
          <p:spPr bwMode="gray">
            <a:xfrm>
              <a:off x="10071755" y="4846748"/>
              <a:ext cx="843538" cy="835763"/>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7" name="Freeform 339"/>
            <p:cNvSpPr>
              <a:spLocks/>
            </p:cNvSpPr>
            <p:nvPr userDrawn="1"/>
          </p:nvSpPr>
          <p:spPr bwMode="gray">
            <a:xfrm>
              <a:off x="9916264" y="4695144"/>
              <a:ext cx="147716" cy="139942"/>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8" name="Freeform 340"/>
            <p:cNvSpPr>
              <a:spLocks/>
            </p:cNvSpPr>
            <p:nvPr userDrawn="1"/>
          </p:nvSpPr>
          <p:spPr bwMode="gray">
            <a:xfrm>
              <a:off x="9628606" y="4407487"/>
              <a:ext cx="112732" cy="112732"/>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9" name="Freeform 341"/>
            <p:cNvSpPr>
              <a:spLocks/>
            </p:cNvSpPr>
            <p:nvPr userDrawn="1"/>
          </p:nvSpPr>
          <p:spPr bwMode="gray">
            <a:xfrm>
              <a:off x="10161160" y="4854523"/>
              <a:ext cx="754129" cy="715257"/>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0" name="Freeform 342"/>
            <p:cNvSpPr>
              <a:spLocks/>
            </p:cNvSpPr>
            <p:nvPr userDrawn="1"/>
          </p:nvSpPr>
          <p:spPr bwMode="gray">
            <a:xfrm>
              <a:off x="10079529" y="4932267"/>
              <a:ext cx="719145" cy="750243"/>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1" name="Freeform 343"/>
            <p:cNvSpPr>
              <a:spLocks/>
            </p:cNvSpPr>
            <p:nvPr userDrawn="1"/>
          </p:nvSpPr>
          <p:spPr bwMode="gray">
            <a:xfrm>
              <a:off x="10235020" y="5558116"/>
              <a:ext cx="711370" cy="104958"/>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132" name="Oval 344"/>
            <p:cNvSpPr>
              <a:spLocks noChangeArrowheads="1"/>
            </p:cNvSpPr>
            <p:nvPr userDrawn="1"/>
          </p:nvSpPr>
          <p:spPr bwMode="gray">
            <a:xfrm>
              <a:off x="9908489"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3" name="Oval 345"/>
            <p:cNvSpPr>
              <a:spLocks noChangeArrowheads="1"/>
            </p:cNvSpPr>
            <p:nvPr userDrawn="1"/>
          </p:nvSpPr>
          <p:spPr bwMode="gray">
            <a:xfrm>
              <a:off x="10316650"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4" name="Oval 346"/>
            <p:cNvSpPr>
              <a:spLocks noChangeArrowheads="1"/>
            </p:cNvSpPr>
            <p:nvPr userDrawn="1"/>
          </p:nvSpPr>
          <p:spPr bwMode="gray">
            <a:xfrm>
              <a:off x="10627632"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5" name="Freeform 347"/>
            <p:cNvSpPr>
              <a:spLocks/>
            </p:cNvSpPr>
            <p:nvPr userDrawn="1"/>
          </p:nvSpPr>
          <p:spPr bwMode="gray">
            <a:xfrm>
              <a:off x="9756885" y="5363753"/>
              <a:ext cx="369291" cy="435373"/>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6" name="Freeform 348"/>
            <p:cNvSpPr>
              <a:spLocks/>
            </p:cNvSpPr>
            <p:nvPr userDrawn="1"/>
          </p:nvSpPr>
          <p:spPr bwMode="gray">
            <a:xfrm>
              <a:off x="10122287" y="5663073"/>
              <a:ext cx="38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7" name="Freeform 349"/>
            <p:cNvSpPr>
              <a:spLocks/>
            </p:cNvSpPr>
            <p:nvPr userDrawn="1"/>
          </p:nvSpPr>
          <p:spPr bwMode="gray">
            <a:xfrm>
              <a:off x="9756885" y="5355979"/>
              <a:ext cx="139942" cy="435373"/>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8" name="Freeform 350"/>
            <p:cNvSpPr>
              <a:spLocks/>
            </p:cNvSpPr>
            <p:nvPr userDrawn="1"/>
          </p:nvSpPr>
          <p:spPr bwMode="gray">
            <a:xfrm>
              <a:off x="9994009" y="5355979"/>
              <a:ext cx="971815" cy="435373"/>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9" name="Freeform 351"/>
            <p:cNvSpPr>
              <a:spLocks/>
            </p:cNvSpPr>
            <p:nvPr userDrawn="1"/>
          </p:nvSpPr>
          <p:spPr bwMode="gray">
            <a:xfrm>
              <a:off x="9994009" y="5355979"/>
              <a:ext cx="322644" cy="435373"/>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0" name="Freeform 352"/>
            <p:cNvSpPr>
              <a:spLocks/>
            </p:cNvSpPr>
            <p:nvPr userDrawn="1"/>
          </p:nvSpPr>
          <p:spPr bwMode="gray">
            <a:xfrm>
              <a:off x="10017332" y="57719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1" name="Freeform 353"/>
            <p:cNvSpPr>
              <a:spLocks/>
            </p:cNvSpPr>
            <p:nvPr userDrawn="1"/>
          </p:nvSpPr>
          <p:spPr bwMode="gray">
            <a:xfrm>
              <a:off x="10017332" y="5771917"/>
              <a:ext cx="0" cy="3888"/>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2" name="Freeform 354"/>
            <p:cNvSpPr>
              <a:spLocks/>
            </p:cNvSpPr>
            <p:nvPr userDrawn="1"/>
          </p:nvSpPr>
          <p:spPr bwMode="gray">
            <a:xfrm>
              <a:off x="10017332" y="5764142"/>
              <a:ext cx="0" cy="38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3" name="Freeform 355"/>
            <p:cNvSpPr>
              <a:spLocks/>
            </p:cNvSpPr>
            <p:nvPr userDrawn="1"/>
          </p:nvSpPr>
          <p:spPr bwMode="gray">
            <a:xfrm>
              <a:off x="10017332" y="578357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4" name="Freeform 356"/>
            <p:cNvSpPr>
              <a:spLocks/>
            </p:cNvSpPr>
            <p:nvPr userDrawn="1"/>
          </p:nvSpPr>
          <p:spPr bwMode="gray">
            <a:xfrm>
              <a:off x="10036767" y="5663073"/>
              <a:ext cx="929057" cy="12828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5" name="Freeform 357"/>
            <p:cNvSpPr>
              <a:spLocks/>
            </p:cNvSpPr>
            <p:nvPr userDrawn="1"/>
          </p:nvSpPr>
          <p:spPr bwMode="gray">
            <a:xfrm>
              <a:off x="10056206" y="5402626"/>
              <a:ext cx="217686" cy="260447"/>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6" name="Freeform 358"/>
            <p:cNvSpPr>
              <a:spLocks/>
            </p:cNvSpPr>
            <p:nvPr userDrawn="1"/>
          </p:nvSpPr>
          <p:spPr bwMode="gray">
            <a:xfrm>
              <a:off x="10056206" y="5402626"/>
              <a:ext cx="217686" cy="260447"/>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147" name="Oval 359"/>
            <p:cNvSpPr>
              <a:spLocks noChangeArrowheads="1"/>
            </p:cNvSpPr>
            <p:nvPr userDrawn="1"/>
          </p:nvSpPr>
          <p:spPr bwMode="gray">
            <a:xfrm>
              <a:off x="10063980"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8" name="Oval 360"/>
            <p:cNvSpPr>
              <a:spLocks noChangeArrowheads="1"/>
            </p:cNvSpPr>
            <p:nvPr userDrawn="1"/>
          </p:nvSpPr>
          <p:spPr bwMode="gray">
            <a:xfrm>
              <a:off x="10110627"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9" name="Oval 361"/>
            <p:cNvSpPr>
              <a:spLocks noChangeArrowheads="1"/>
            </p:cNvSpPr>
            <p:nvPr userDrawn="1"/>
          </p:nvSpPr>
          <p:spPr bwMode="gray">
            <a:xfrm>
              <a:off x="10689828"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0" name="Oval 362"/>
            <p:cNvSpPr>
              <a:spLocks noChangeArrowheads="1"/>
            </p:cNvSpPr>
            <p:nvPr userDrawn="1"/>
          </p:nvSpPr>
          <p:spPr bwMode="gray">
            <a:xfrm>
              <a:off x="10736474"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1" name="Oval 363"/>
            <p:cNvSpPr>
              <a:spLocks noChangeArrowheads="1"/>
            </p:cNvSpPr>
            <p:nvPr userDrawn="1"/>
          </p:nvSpPr>
          <p:spPr bwMode="gray">
            <a:xfrm>
              <a:off x="10472141"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2" name="Oval 364"/>
            <p:cNvSpPr>
              <a:spLocks noChangeArrowheads="1"/>
            </p:cNvSpPr>
            <p:nvPr userDrawn="1"/>
          </p:nvSpPr>
          <p:spPr bwMode="gray">
            <a:xfrm>
              <a:off x="10518788"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3" name="Freeform 365"/>
            <p:cNvSpPr>
              <a:spLocks/>
            </p:cNvSpPr>
            <p:nvPr userDrawn="1"/>
          </p:nvSpPr>
          <p:spPr bwMode="gray">
            <a:xfrm>
              <a:off x="10110627" y="5752479"/>
              <a:ext cx="89408" cy="93295"/>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4" name="Freeform 366"/>
            <p:cNvSpPr>
              <a:spLocks/>
            </p:cNvSpPr>
            <p:nvPr userDrawn="1"/>
          </p:nvSpPr>
          <p:spPr bwMode="gray">
            <a:xfrm>
              <a:off x="10518788" y="5752479"/>
              <a:ext cx="97183" cy="93295"/>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5" name="Freeform 367"/>
            <p:cNvSpPr>
              <a:spLocks/>
            </p:cNvSpPr>
            <p:nvPr userDrawn="1"/>
          </p:nvSpPr>
          <p:spPr bwMode="gray">
            <a:xfrm>
              <a:off x="10736474" y="5752479"/>
              <a:ext cx="93295" cy="93295"/>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6" name="Freeform 368"/>
            <p:cNvSpPr>
              <a:spLocks/>
            </p:cNvSpPr>
            <p:nvPr userDrawn="1"/>
          </p:nvSpPr>
          <p:spPr bwMode="gray">
            <a:xfrm>
              <a:off x="9830743" y="5701947"/>
              <a:ext cx="124393" cy="11663"/>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7" name="Freeform 369"/>
            <p:cNvSpPr>
              <a:spLocks/>
            </p:cNvSpPr>
            <p:nvPr userDrawn="1"/>
          </p:nvSpPr>
          <p:spPr bwMode="gray">
            <a:xfrm>
              <a:off x="9830743" y="5740819"/>
              <a:ext cx="124393" cy="11663"/>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8" name="Freeform 370"/>
            <p:cNvSpPr>
              <a:spLocks/>
            </p:cNvSpPr>
            <p:nvPr userDrawn="1"/>
          </p:nvSpPr>
          <p:spPr bwMode="gray">
            <a:xfrm>
              <a:off x="9795757" y="5402626"/>
              <a:ext cx="241010" cy="260447"/>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9" name="Freeform 371"/>
            <p:cNvSpPr>
              <a:spLocks/>
            </p:cNvSpPr>
            <p:nvPr userDrawn="1"/>
          </p:nvSpPr>
          <p:spPr bwMode="gray">
            <a:xfrm>
              <a:off x="9795757" y="5402626"/>
              <a:ext cx="198252" cy="260447"/>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0" name="Freeform 372"/>
            <p:cNvSpPr>
              <a:spLocks/>
            </p:cNvSpPr>
            <p:nvPr userDrawn="1"/>
          </p:nvSpPr>
          <p:spPr bwMode="gray">
            <a:xfrm>
              <a:off x="9550861" y="4325855"/>
              <a:ext cx="23323" cy="423713"/>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1" name="Freeform 373"/>
            <p:cNvSpPr>
              <a:spLocks/>
            </p:cNvSpPr>
            <p:nvPr userDrawn="1"/>
          </p:nvSpPr>
          <p:spPr bwMode="gray">
            <a:xfrm>
              <a:off x="10040657" y="4815650"/>
              <a:ext cx="190477" cy="186589"/>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2" name="Freeform 374"/>
            <p:cNvSpPr>
              <a:spLocks/>
            </p:cNvSpPr>
            <p:nvPr userDrawn="1"/>
          </p:nvSpPr>
          <p:spPr bwMode="gray">
            <a:xfrm>
              <a:off x="9531424" y="4769004"/>
              <a:ext cx="147716" cy="104958"/>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3" name="Oval 375"/>
            <p:cNvSpPr>
              <a:spLocks noChangeArrowheads="1"/>
            </p:cNvSpPr>
            <p:nvPr userDrawn="1"/>
          </p:nvSpPr>
          <p:spPr bwMode="gray">
            <a:xfrm>
              <a:off x="9523649" y="4702918"/>
              <a:ext cx="77745" cy="77745"/>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4" name="Oval 376"/>
            <p:cNvSpPr>
              <a:spLocks noChangeArrowheads="1"/>
            </p:cNvSpPr>
            <p:nvPr userDrawn="1"/>
          </p:nvSpPr>
          <p:spPr bwMode="gray">
            <a:xfrm>
              <a:off x="9543087" y="4726241"/>
              <a:ext cx="38872" cy="34986"/>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5" name="Rectangle 377"/>
            <p:cNvSpPr>
              <a:spLocks noChangeArrowheads="1"/>
            </p:cNvSpPr>
            <p:nvPr userDrawn="1"/>
          </p:nvSpPr>
          <p:spPr bwMode="gray">
            <a:xfrm>
              <a:off x="8788958" y="4477457"/>
              <a:ext cx="213800" cy="5442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166" name="Rectangle 378"/>
            <p:cNvSpPr>
              <a:spLocks noChangeArrowheads="1"/>
            </p:cNvSpPr>
            <p:nvPr userDrawn="1"/>
          </p:nvSpPr>
          <p:spPr bwMode="gray">
            <a:xfrm>
              <a:off x="8788958" y="4531878"/>
              <a:ext cx="213800" cy="4392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7" name="Freeform 379"/>
            <p:cNvSpPr>
              <a:spLocks/>
            </p:cNvSpPr>
            <p:nvPr userDrawn="1"/>
          </p:nvSpPr>
          <p:spPr bwMode="gray">
            <a:xfrm>
              <a:off x="9002756" y="4971141"/>
              <a:ext cx="668610" cy="295432"/>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8" name="Freeform 380"/>
            <p:cNvSpPr>
              <a:spLocks/>
            </p:cNvSpPr>
            <p:nvPr userDrawn="1"/>
          </p:nvSpPr>
          <p:spPr bwMode="gray">
            <a:xfrm>
              <a:off x="7739397" y="5247135"/>
              <a:ext cx="1737608" cy="295432"/>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1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9" name="Rectangle 381"/>
            <p:cNvSpPr>
              <a:spLocks noChangeArrowheads="1"/>
            </p:cNvSpPr>
            <p:nvPr userDrawn="1"/>
          </p:nvSpPr>
          <p:spPr bwMode="gray">
            <a:xfrm>
              <a:off x="7739397" y="5181053"/>
              <a:ext cx="1737608" cy="6608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170" name="Oval 382"/>
            <p:cNvSpPr>
              <a:spLocks noChangeArrowheads="1"/>
            </p:cNvSpPr>
            <p:nvPr userDrawn="1"/>
          </p:nvSpPr>
          <p:spPr bwMode="gray">
            <a:xfrm>
              <a:off x="8283613" y="5344318"/>
              <a:ext cx="73859"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1" name="Oval 383"/>
            <p:cNvSpPr>
              <a:spLocks noChangeArrowheads="1"/>
            </p:cNvSpPr>
            <p:nvPr userDrawn="1"/>
          </p:nvSpPr>
          <p:spPr bwMode="gray">
            <a:xfrm>
              <a:off x="8423554" y="5344318"/>
              <a:ext cx="81633"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2" name="Oval 384"/>
            <p:cNvSpPr>
              <a:spLocks noChangeArrowheads="1"/>
            </p:cNvSpPr>
            <p:nvPr userDrawn="1"/>
          </p:nvSpPr>
          <p:spPr bwMode="gray">
            <a:xfrm>
              <a:off x="8567382" y="5344318"/>
              <a:ext cx="77745"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3" name="Rectangle 385"/>
            <p:cNvSpPr>
              <a:spLocks noChangeArrowheads="1"/>
            </p:cNvSpPr>
            <p:nvPr userDrawn="1"/>
          </p:nvSpPr>
          <p:spPr bwMode="gray">
            <a:xfrm>
              <a:off x="8361358" y="4971141"/>
              <a:ext cx="213800" cy="209912"/>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4" name="Rectangle 386"/>
            <p:cNvSpPr>
              <a:spLocks noChangeArrowheads="1"/>
            </p:cNvSpPr>
            <p:nvPr userDrawn="1"/>
          </p:nvSpPr>
          <p:spPr bwMode="gray">
            <a:xfrm>
              <a:off x="8151446" y="4971141"/>
              <a:ext cx="209912" cy="2099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5" name="Rectangle 387"/>
            <p:cNvSpPr>
              <a:spLocks noChangeArrowheads="1"/>
            </p:cNvSpPr>
            <p:nvPr userDrawn="1"/>
          </p:nvSpPr>
          <p:spPr bwMode="gray">
            <a:xfrm>
              <a:off x="8151446" y="4761229"/>
              <a:ext cx="209912" cy="2099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6" name="Rectangle 388"/>
            <p:cNvSpPr>
              <a:spLocks noChangeArrowheads="1"/>
            </p:cNvSpPr>
            <p:nvPr userDrawn="1"/>
          </p:nvSpPr>
          <p:spPr bwMode="gray">
            <a:xfrm>
              <a:off x="8575156" y="4971141"/>
              <a:ext cx="213800" cy="209912"/>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7" name="Rectangle 389"/>
            <p:cNvSpPr>
              <a:spLocks noChangeArrowheads="1"/>
            </p:cNvSpPr>
            <p:nvPr userDrawn="1"/>
          </p:nvSpPr>
          <p:spPr bwMode="gray">
            <a:xfrm>
              <a:off x="8788958" y="4971141"/>
              <a:ext cx="213800" cy="20991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8" name="Rectangle 390"/>
            <p:cNvSpPr>
              <a:spLocks noChangeArrowheads="1"/>
            </p:cNvSpPr>
            <p:nvPr userDrawn="1"/>
          </p:nvSpPr>
          <p:spPr bwMode="gray">
            <a:xfrm>
              <a:off x="8361358" y="4761229"/>
              <a:ext cx="213800" cy="209912"/>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9" name="Rectangle 391"/>
            <p:cNvSpPr>
              <a:spLocks noChangeArrowheads="1"/>
            </p:cNvSpPr>
            <p:nvPr userDrawn="1"/>
          </p:nvSpPr>
          <p:spPr bwMode="gray">
            <a:xfrm>
              <a:off x="8575156" y="4761229"/>
              <a:ext cx="213800" cy="209912"/>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0" name="Rectangle 392"/>
            <p:cNvSpPr>
              <a:spLocks noChangeArrowheads="1"/>
            </p:cNvSpPr>
            <p:nvPr userDrawn="1"/>
          </p:nvSpPr>
          <p:spPr bwMode="gray">
            <a:xfrm>
              <a:off x="8858928" y="4605738"/>
              <a:ext cx="50535" cy="29543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1" name="Freeform 393"/>
            <p:cNvSpPr>
              <a:spLocks/>
            </p:cNvSpPr>
            <p:nvPr userDrawn="1"/>
          </p:nvSpPr>
          <p:spPr bwMode="gray">
            <a:xfrm>
              <a:off x="8205867" y="5480370"/>
              <a:ext cx="1123420" cy="66084"/>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2" name="Freeform 394"/>
            <p:cNvSpPr>
              <a:spLocks/>
            </p:cNvSpPr>
            <p:nvPr userDrawn="1"/>
          </p:nvSpPr>
          <p:spPr bwMode="gray">
            <a:xfrm>
              <a:off x="10573209" y="2743737"/>
              <a:ext cx="97183" cy="338193"/>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183" name="Freeform 395"/>
            <p:cNvSpPr>
              <a:spLocks/>
            </p:cNvSpPr>
            <p:nvPr userDrawn="1"/>
          </p:nvSpPr>
          <p:spPr bwMode="gray">
            <a:xfrm>
              <a:off x="10452706" y="3183000"/>
              <a:ext cx="338193" cy="948492"/>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4" name="Freeform 396"/>
            <p:cNvSpPr>
              <a:spLocks/>
            </p:cNvSpPr>
            <p:nvPr userDrawn="1"/>
          </p:nvSpPr>
          <p:spPr bwMode="gray">
            <a:xfrm>
              <a:off x="10518788" y="3081930"/>
              <a:ext cx="206026" cy="10106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5" name="Freeform 397"/>
            <p:cNvSpPr>
              <a:spLocks/>
            </p:cNvSpPr>
            <p:nvPr userDrawn="1"/>
          </p:nvSpPr>
          <p:spPr bwMode="gray">
            <a:xfrm>
              <a:off x="10518788" y="3081930"/>
              <a:ext cx="206026" cy="10106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6" name="Rectangle 398"/>
            <p:cNvSpPr>
              <a:spLocks noChangeArrowheads="1"/>
            </p:cNvSpPr>
            <p:nvPr userDrawn="1"/>
          </p:nvSpPr>
          <p:spPr bwMode="gray">
            <a:xfrm>
              <a:off x="10499353" y="3249082"/>
              <a:ext cx="15549"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7" name="Rectangle 399"/>
            <p:cNvSpPr>
              <a:spLocks noChangeArrowheads="1"/>
            </p:cNvSpPr>
            <p:nvPr userDrawn="1"/>
          </p:nvSpPr>
          <p:spPr bwMode="gray">
            <a:xfrm>
              <a:off x="10534337"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8" name="Rectangle 400"/>
            <p:cNvSpPr>
              <a:spLocks noChangeArrowheads="1"/>
            </p:cNvSpPr>
            <p:nvPr userDrawn="1"/>
          </p:nvSpPr>
          <p:spPr bwMode="gray">
            <a:xfrm>
              <a:off x="10573209"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9" name="Rectangle 401"/>
            <p:cNvSpPr>
              <a:spLocks noChangeArrowheads="1"/>
            </p:cNvSpPr>
            <p:nvPr userDrawn="1"/>
          </p:nvSpPr>
          <p:spPr bwMode="gray">
            <a:xfrm>
              <a:off x="10612083"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90" name="Rectangle 402"/>
            <p:cNvSpPr>
              <a:spLocks noChangeArrowheads="1"/>
            </p:cNvSpPr>
            <p:nvPr userDrawn="1"/>
          </p:nvSpPr>
          <p:spPr bwMode="gray">
            <a:xfrm>
              <a:off x="10647069"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91" name="Rectangle 403"/>
            <p:cNvSpPr>
              <a:spLocks noChangeArrowheads="1"/>
            </p:cNvSpPr>
            <p:nvPr userDrawn="1"/>
          </p:nvSpPr>
          <p:spPr bwMode="gray">
            <a:xfrm>
              <a:off x="10685942"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92" name="Rectangle 404"/>
            <p:cNvSpPr>
              <a:spLocks noChangeArrowheads="1"/>
            </p:cNvSpPr>
            <p:nvPr userDrawn="1"/>
          </p:nvSpPr>
          <p:spPr bwMode="gray">
            <a:xfrm>
              <a:off x="10724814"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93" name="Freeform 405"/>
            <p:cNvSpPr>
              <a:spLocks noEditPoints="1"/>
            </p:cNvSpPr>
            <p:nvPr userDrawn="1"/>
          </p:nvSpPr>
          <p:spPr bwMode="gray">
            <a:xfrm>
              <a:off x="10044543" y="3175225"/>
              <a:ext cx="412050" cy="952380"/>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194" name="Rectangle 406"/>
            <p:cNvSpPr>
              <a:spLocks noChangeArrowheads="1"/>
            </p:cNvSpPr>
            <p:nvPr userDrawn="1"/>
          </p:nvSpPr>
          <p:spPr bwMode="gray">
            <a:xfrm>
              <a:off x="10790897" y="3342377"/>
              <a:ext cx="373177" cy="7891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95" name="Rectangle 407"/>
            <p:cNvSpPr>
              <a:spLocks noChangeArrowheads="1"/>
            </p:cNvSpPr>
            <p:nvPr userDrawn="1"/>
          </p:nvSpPr>
          <p:spPr bwMode="gray">
            <a:xfrm>
              <a:off x="10825883" y="3311279"/>
              <a:ext cx="307095" cy="310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96" name="Rectangle 408"/>
            <p:cNvSpPr>
              <a:spLocks noChangeArrowheads="1"/>
            </p:cNvSpPr>
            <p:nvPr userDrawn="1"/>
          </p:nvSpPr>
          <p:spPr bwMode="gray">
            <a:xfrm>
              <a:off x="10853093" y="3276293"/>
              <a:ext cx="248784" cy="3498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97" name="Freeform 409"/>
            <p:cNvSpPr>
              <a:spLocks/>
            </p:cNvSpPr>
            <p:nvPr userDrawn="1"/>
          </p:nvSpPr>
          <p:spPr bwMode="gray">
            <a:xfrm>
              <a:off x="10818109"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198" name="Freeform 410"/>
            <p:cNvSpPr>
              <a:spLocks/>
            </p:cNvSpPr>
            <p:nvPr userDrawn="1"/>
          </p:nvSpPr>
          <p:spPr bwMode="gray">
            <a:xfrm>
              <a:off x="10876416"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199" name="Freeform 411"/>
            <p:cNvSpPr>
              <a:spLocks/>
            </p:cNvSpPr>
            <p:nvPr userDrawn="1"/>
          </p:nvSpPr>
          <p:spPr bwMode="gray">
            <a:xfrm>
              <a:off x="10934727" y="3552289"/>
              <a:ext cx="31098" cy="46647"/>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0" name="Freeform 412"/>
            <p:cNvSpPr>
              <a:spLocks/>
            </p:cNvSpPr>
            <p:nvPr userDrawn="1"/>
          </p:nvSpPr>
          <p:spPr bwMode="gray">
            <a:xfrm>
              <a:off x="10989149"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1" name="Freeform 413"/>
            <p:cNvSpPr>
              <a:spLocks/>
            </p:cNvSpPr>
            <p:nvPr userDrawn="1"/>
          </p:nvSpPr>
          <p:spPr bwMode="gray">
            <a:xfrm>
              <a:off x="11047456"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2" name="Freeform 414"/>
            <p:cNvSpPr>
              <a:spLocks/>
            </p:cNvSpPr>
            <p:nvPr userDrawn="1"/>
          </p:nvSpPr>
          <p:spPr bwMode="gray">
            <a:xfrm>
              <a:off x="11101877" y="3552289"/>
              <a:ext cx="34986" cy="46647"/>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3" name="Freeform 415"/>
            <p:cNvSpPr>
              <a:spLocks/>
            </p:cNvSpPr>
            <p:nvPr userDrawn="1"/>
          </p:nvSpPr>
          <p:spPr bwMode="gray">
            <a:xfrm>
              <a:off x="10818109"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4" name="Freeform 416"/>
            <p:cNvSpPr>
              <a:spLocks/>
            </p:cNvSpPr>
            <p:nvPr userDrawn="1"/>
          </p:nvSpPr>
          <p:spPr bwMode="gray">
            <a:xfrm>
              <a:off x="10876416"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5" name="Freeform 417"/>
            <p:cNvSpPr>
              <a:spLocks/>
            </p:cNvSpPr>
            <p:nvPr userDrawn="1"/>
          </p:nvSpPr>
          <p:spPr bwMode="gray">
            <a:xfrm>
              <a:off x="10934727" y="3622259"/>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6" name="Freeform 418"/>
            <p:cNvSpPr>
              <a:spLocks/>
            </p:cNvSpPr>
            <p:nvPr userDrawn="1"/>
          </p:nvSpPr>
          <p:spPr bwMode="gray">
            <a:xfrm>
              <a:off x="10989149"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7" name="Freeform 419"/>
            <p:cNvSpPr>
              <a:spLocks/>
            </p:cNvSpPr>
            <p:nvPr userDrawn="1"/>
          </p:nvSpPr>
          <p:spPr bwMode="gray">
            <a:xfrm>
              <a:off x="11047456"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8" name="Freeform 420"/>
            <p:cNvSpPr>
              <a:spLocks/>
            </p:cNvSpPr>
            <p:nvPr userDrawn="1"/>
          </p:nvSpPr>
          <p:spPr bwMode="gray">
            <a:xfrm>
              <a:off x="11101877" y="3622259"/>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9" name="Freeform 421"/>
            <p:cNvSpPr>
              <a:spLocks/>
            </p:cNvSpPr>
            <p:nvPr userDrawn="1"/>
          </p:nvSpPr>
          <p:spPr bwMode="gray">
            <a:xfrm>
              <a:off x="10818109"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0" name="Freeform 422"/>
            <p:cNvSpPr>
              <a:spLocks/>
            </p:cNvSpPr>
            <p:nvPr userDrawn="1"/>
          </p:nvSpPr>
          <p:spPr bwMode="gray">
            <a:xfrm>
              <a:off x="10876416"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1" name="Freeform 423"/>
            <p:cNvSpPr>
              <a:spLocks/>
            </p:cNvSpPr>
            <p:nvPr userDrawn="1"/>
          </p:nvSpPr>
          <p:spPr bwMode="gray">
            <a:xfrm>
              <a:off x="10934727" y="3688344"/>
              <a:ext cx="31098" cy="5053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2" name="Freeform 424"/>
            <p:cNvSpPr>
              <a:spLocks/>
            </p:cNvSpPr>
            <p:nvPr userDrawn="1"/>
          </p:nvSpPr>
          <p:spPr bwMode="gray">
            <a:xfrm>
              <a:off x="10989149"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3" name="Freeform 425"/>
            <p:cNvSpPr>
              <a:spLocks/>
            </p:cNvSpPr>
            <p:nvPr userDrawn="1"/>
          </p:nvSpPr>
          <p:spPr bwMode="gray">
            <a:xfrm>
              <a:off x="11047456"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4" name="Freeform 426"/>
            <p:cNvSpPr>
              <a:spLocks/>
            </p:cNvSpPr>
            <p:nvPr userDrawn="1"/>
          </p:nvSpPr>
          <p:spPr bwMode="gray">
            <a:xfrm>
              <a:off x="11101877" y="3688344"/>
              <a:ext cx="34986" cy="5053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5" name="Freeform 427"/>
            <p:cNvSpPr>
              <a:spLocks/>
            </p:cNvSpPr>
            <p:nvPr userDrawn="1"/>
          </p:nvSpPr>
          <p:spPr bwMode="gray">
            <a:xfrm>
              <a:off x="10818109"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6" name="Freeform 428"/>
            <p:cNvSpPr>
              <a:spLocks/>
            </p:cNvSpPr>
            <p:nvPr userDrawn="1"/>
          </p:nvSpPr>
          <p:spPr bwMode="gray">
            <a:xfrm>
              <a:off x="10876416"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7" name="Freeform 429"/>
            <p:cNvSpPr>
              <a:spLocks/>
            </p:cNvSpPr>
            <p:nvPr userDrawn="1"/>
          </p:nvSpPr>
          <p:spPr bwMode="gray">
            <a:xfrm>
              <a:off x="10934727" y="3762201"/>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8" name="Freeform 430"/>
            <p:cNvSpPr>
              <a:spLocks/>
            </p:cNvSpPr>
            <p:nvPr userDrawn="1"/>
          </p:nvSpPr>
          <p:spPr bwMode="gray">
            <a:xfrm>
              <a:off x="10989149"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9" name="Freeform 431"/>
            <p:cNvSpPr>
              <a:spLocks/>
            </p:cNvSpPr>
            <p:nvPr userDrawn="1"/>
          </p:nvSpPr>
          <p:spPr bwMode="gray">
            <a:xfrm>
              <a:off x="11047456"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0" name="Freeform 432"/>
            <p:cNvSpPr>
              <a:spLocks/>
            </p:cNvSpPr>
            <p:nvPr userDrawn="1"/>
          </p:nvSpPr>
          <p:spPr bwMode="gray">
            <a:xfrm>
              <a:off x="11101877" y="3762201"/>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1" name="Freeform 433"/>
            <p:cNvSpPr>
              <a:spLocks/>
            </p:cNvSpPr>
            <p:nvPr userDrawn="1"/>
          </p:nvSpPr>
          <p:spPr bwMode="gray">
            <a:xfrm>
              <a:off x="10818109"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2" name="Freeform 434"/>
            <p:cNvSpPr>
              <a:spLocks/>
            </p:cNvSpPr>
            <p:nvPr userDrawn="1"/>
          </p:nvSpPr>
          <p:spPr bwMode="gray">
            <a:xfrm>
              <a:off x="10876416"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3" name="Freeform 435"/>
            <p:cNvSpPr>
              <a:spLocks/>
            </p:cNvSpPr>
            <p:nvPr userDrawn="1"/>
          </p:nvSpPr>
          <p:spPr bwMode="gray">
            <a:xfrm>
              <a:off x="10934727" y="3828285"/>
              <a:ext cx="31098" cy="5053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4" name="Freeform 436"/>
            <p:cNvSpPr>
              <a:spLocks/>
            </p:cNvSpPr>
            <p:nvPr userDrawn="1"/>
          </p:nvSpPr>
          <p:spPr bwMode="gray">
            <a:xfrm>
              <a:off x="10989149"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5" name="Freeform 437"/>
            <p:cNvSpPr>
              <a:spLocks/>
            </p:cNvSpPr>
            <p:nvPr userDrawn="1"/>
          </p:nvSpPr>
          <p:spPr bwMode="gray">
            <a:xfrm>
              <a:off x="11047456"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6" name="Freeform 438"/>
            <p:cNvSpPr>
              <a:spLocks/>
            </p:cNvSpPr>
            <p:nvPr userDrawn="1"/>
          </p:nvSpPr>
          <p:spPr bwMode="gray">
            <a:xfrm>
              <a:off x="11101877" y="3828285"/>
              <a:ext cx="34986" cy="5053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7" name="Freeform 439"/>
            <p:cNvSpPr>
              <a:spLocks/>
            </p:cNvSpPr>
            <p:nvPr userDrawn="1"/>
          </p:nvSpPr>
          <p:spPr bwMode="gray">
            <a:xfrm>
              <a:off x="10818109" y="3902142"/>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8" name="Freeform 440"/>
            <p:cNvSpPr>
              <a:spLocks/>
            </p:cNvSpPr>
            <p:nvPr userDrawn="1"/>
          </p:nvSpPr>
          <p:spPr bwMode="gray">
            <a:xfrm>
              <a:off x="10876416" y="3902142"/>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9" name="Freeform 441"/>
            <p:cNvSpPr>
              <a:spLocks/>
            </p:cNvSpPr>
            <p:nvPr userDrawn="1"/>
          </p:nvSpPr>
          <p:spPr bwMode="gray">
            <a:xfrm>
              <a:off x="10934727" y="3902142"/>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0" name="Freeform 443"/>
            <p:cNvSpPr>
              <a:spLocks/>
            </p:cNvSpPr>
            <p:nvPr userDrawn="1"/>
          </p:nvSpPr>
          <p:spPr bwMode="gray">
            <a:xfrm>
              <a:off x="10989146" y="3902140"/>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1" name="Freeform 444"/>
            <p:cNvSpPr>
              <a:spLocks/>
            </p:cNvSpPr>
            <p:nvPr userDrawn="1"/>
          </p:nvSpPr>
          <p:spPr bwMode="gray">
            <a:xfrm>
              <a:off x="11047456" y="3902140"/>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2" name="Freeform 445"/>
            <p:cNvSpPr>
              <a:spLocks/>
            </p:cNvSpPr>
            <p:nvPr userDrawn="1"/>
          </p:nvSpPr>
          <p:spPr bwMode="gray">
            <a:xfrm>
              <a:off x="11101877" y="3902140"/>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3" name="Freeform 446"/>
            <p:cNvSpPr>
              <a:spLocks/>
            </p:cNvSpPr>
            <p:nvPr userDrawn="1"/>
          </p:nvSpPr>
          <p:spPr bwMode="gray">
            <a:xfrm>
              <a:off x="1081810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4" name="Freeform 447"/>
            <p:cNvSpPr>
              <a:spLocks/>
            </p:cNvSpPr>
            <p:nvPr userDrawn="1"/>
          </p:nvSpPr>
          <p:spPr bwMode="gray">
            <a:xfrm>
              <a:off x="1087641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5" name="Freeform 448"/>
            <p:cNvSpPr>
              <a:spLocks/>
            </p:cNvSpPr>
            <p:nvPr userDrawn="1"/>
          </p:nvSpPr>
          <p:spPr bwMode="gray">
            <a:xfrm>
              <a:off x="10934725" y="3972110"/>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6" name="Freeform 449"/>
            <p:cNvSpPr>
              <a:spLocks/>
            </p:cNvSpPr>
            <p:nvPr userDrawn="1"/>
          </p:nvSpPr>
          <p:spPr bwMode="gray">
            <a:xfrm>
              <a:off x="1098914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7" name="Freeform 450"/>
            <p:cNvSpPr>
              <a:spLocks/>
            </p:cNvSpPr>
            <p:nvPr userDrawn="1"/>
          </p:nvSpPr>
          <p:spPr bwMode="gray">
            <a:xfrm>
              <a:off x="1104745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8" name="Freeform 451"/>
            <p:cNvSpPr>
              <a:spLocks/>
            </p:cNvSpPr>
            <p:nvPr userDrawn="1"/>
          </p:nvSpPr>
          <p:spPr bwMode="gray">
            <a:xfrm>
              <a:off x="11101877" y="3972110"/>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9" name="Freeform 452"/>
            <p:cNvSpPr>
              <a:spLocks/>
            </p:cNvSpPr>
            <p:nvPr userDrawn="1"/>
          </p:nvSpPr>
          <p:spPr bwMode="gray">
            <a:xfrm>
              <a:off x="1081810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0" name="Freeform 453"/>
            <p:cNvSpPr>
              <a:spLocks/>
            </p:cNvSpPr>
            <p:nvPr userDrawn="1"/>
          </p:nvSpPr>
          <p:spPr bwMode="gray">
            <a:xfrm>
              <a:off x="1087641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1" name="Freeform 454"/>
            <p:cNvSpPr>
              <a:spLocks/>
            </p:cNvSpPr>
            <p:nvPr userDrawn="1"/>
          </p:nvSpPr>
          <p:spPr bwMode="gray">
            <a:xfrm>
              <a:off x="10934725" y="4042082"/>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2" name="Freeform 455"/>
            <p:cNvSpPr>
              <a:spLocks/>
            </p:cNvSpPr>
            <p:nvPr userDrawn="1"/>
          </p:nvSpPr>
          <p:spPr bwMode="gray">
            <a:xfrm>
              <a:off x="1098914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3" name="Freeform 456"/>
            <p:cNvSpPr>
              <a:spLocks/>
            </p:cNvSpPr>
            <p:nvPr userDrawn="1"/>
          </p:nvSpPr>
          <p:spPr bwMode="gray">
            <a:xfrm>
              <a:off x="1104745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4" name="Freeform 457"/>
            <p:cNvSpPr>
              <a:spLocks/>
            </p:cNvSpPr>
            <p:nvPr userDrawn="1"/>
          </p:nvSpPr>
          <p:spPr bwMode="gray">
            <a:xfrm>
              <a:off x="11101877" y="4042082"/>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5" name="Freeform 458"/>
            <p:cNvSpPr>
              <a:spLocks/>
            </p:cNvSpPr>
            <p:nvPr userDrawn="1"/>
          </p:nvSpPr>
          <p:spPr bwMode="gray">
            <a:xfrm>
              <a:off x="1081810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6" name="Freeform 459"/>
            <p:cNvSpPr>
              <a:spLocks/>
            </p:cNvSpPr>
            <p:nvPr userDrawn="1"/>
          </p:nvSpPr>
          <p:spPr bwMode="gray">
            <a:xfrm>
              <a:off x="1087641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7" name="Freeform 460"/>
            <p:cNvSpPr>
              <a:spLocks/>
            </p:cNvSpPr>
            <p:nvPr userDrawn="1"/>
          </p:nvSpPr>
          <p:spPr bwMode="gray">
            <a:xfrm>
              <a:off x="10934725" y="3408456"/>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8" name="Freeform 461"/>
            <p:cNvSpPr>
              <a:spLocks/>
            </p:cNvSpPr>
            <p:nvPr userDrawn="1"/>
          </p:nvSpPr>
          <p:spPr bwMode="gray">
            <a:xfrm>
              <a:off x="1098914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9" name="Freeform 462"/>
            <p:cNvSpPr>
              <a:spLocks/>
            </p:cNvSpPr>
            <p:nvPr userDrawn="1"/>
          </p:nvSpPr>
          <p:spPr bwMode="gray">
            <a:xfrm>
              <a:off x="1104745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0" name="Freeform 463"/>
            <p:cNvSpPr>
              <a:spLocks/>
            </p:cNvSpPr>
            <p:nvPr userDrawn="1"/>
          </p:nvSpPr>
          <p:spPr bwMode="gray">
            <a:xfrm>
              <a:off x="11101877" y="3408456"/>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1" name="Freeform 464"/>
            <p:cNvSpPr>
              <a:spLocks/>
            </p:cNvSpPr>
            <p:nvPr userDrawn="1"/>
          </p:nvSpPr>
          <p:spPr bwMode="gray">
            <a:xfrm>
              <a:off x="1081810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2" name="Freeform 465"/>
            <p:cNvSpPr>
              <a:spLocks/>
            </p:cNvSpPr>
            <p:nvPr userDrawn="1"/>
          </p:nvSpPr>
          <p:spPr bwMode="gray">
            <a:xfrm>
              <a:off x="1087641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3" name="Freeform 466"/>
            <p:cNvSpPr>
              <a:spLocks/>
            </p:cNvSpPr>
            <p:nvPr userDrawn="1"/>
          </p:nvSpPr>
          <p:spPr bwMode="gray">
            <a:xfrm>
              <a:off x="10934725" y="3478426"/>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4" name="Freeform 467"/>
            <p:cNvSpPr>
              <a:spLocks/>
            </p:cNvSpPr>
            <p:nvPr userDrawn="1"/>
          </p:nvSpPr>
          <p:spPr bwMode="gray">
            <a:xfrm>
              <a:off x="1098914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5" name="Freeform 468"/>
            <p:cNvSpPr>
              <a:spLocks/>
            </p:cNvSpPr>
            <p:nvPr userDrawn="1"/>
          </p:nvSpPr>
          <p:spPr bwMode="gray">
            <a:xfrm>
              <a:off x="1104745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6" name="Freeform 469"/>
            <p:cNvSpPr>
              <a:spLocks/>
            </p:cNvSpPr>
            <p:nvPr userDrawn="1"/>
          </p:nvSpPr>
          <p:spPr bwMode="gray">
            <a:xfrm>
              <a:off x="11101877" y="3478426"/>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7" name="Rectangle 470"/>
            <p:cNvSpPr>
              <a:spLocks noChangeArrowheads="1"/>
            </p:cNvSpPr>
            <p:nvPr userDrawn="1"/>
          </p:nvSpPr>
          <p:spPr bwMode="gray">
            <a:xfrm>
              <a:off x="10417720" y="4800097"/>
              <a:ext cx="621962" cy="349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58" name="Rectangle 471"/>
            <p:cNvSpPr>
              <a:spLocks noChangeArrowheads="1"/>
            </p:cNvSpPr>
            <p:nvPr userDrawn="1"/>
          </p:nvSpPr>
          <p:spPr bwMode="gray">
            <a:xfrm>
              <a:off x="10417720" y="4873955"/>
              <a:ext cx="621962" cy="349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59" name="Rectangle 472"/>
            <p:cNvSpPr>
              <a:spLocks noChangeArrowheads="1"/>
            </p:cNvSpPr>
            <p:nvPr userDrawn="1"/>
          </p:nvSpPr>
          <p:spPr bwMode="gray">
            <a:xfrm>
              <a:off x="10417720" y="4835083"/>
              <a:ext cx="621962" cy="38872"/>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0" name="Rectangle 473"/>
            <p:cNvSpPr>
              <a:spLocks noChangeArrowheads="1"/>
            </p:cNvSpPr>
            <p:nvPr userDrawn="1"/>
          </p:nvSpPr>
          <p:spPr bwMode="gray">
            <a:xfrm>
              <a:off x="10845318" y="4496890"/>
              <a:ext cx="112732"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1" name="Rectangle 474"/>
            <p:cNvSpPr>
              <a:spLocks noChangeArrowheads="1"/>
            </p:cNvSpPr>
            <p:nvPr userDrawn="1"/>
          </p:nvSpPr>
          <p:spPr bwMode="gray">
            <a:xfrm>
              <a:off x="10926949" y="4524101"/>
              <a:ext cx="31098"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2" name="Rectangle 475"/>
            <p:cNvSpPr>
              <a:spLocks noChangeArrowheads="1"/>
            </p:cNvSpPr>
            <p:nvPr userDrawn="1"/>
          </p:nvSpPr>
          <p:spPr bwMode="gray">
            <a:xfrm>
              <a:off x="10670390" y="4496890"/>
              <a:ext cx="112732"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3" name="Rectangle 476"/>
            <p:cNvSpPr>
              <a:spLocks noChangeArrowheads="1"/>
            </p:cNvSpPr>
            <p:nvPr userDrawn="1"/>
          </p:nvSpPr>
          <p:spPr bwMode="gray">
            <a:xfrm>
              <a:off x="10752023" y="4524101"/>
              <a:ext cx="31098"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4" name="Rectangle 477"/>
            <p:cNvSpPr>
              <a:spLocks noChangeArrowheads="1"/>
            </p:cNvSpPr>
            <p:nvPr userDrawn="1"/>
          </p:nvSpPr>
          <p:spPr bwMode="gray">
            <a:xfrm>
              <a:off x="10495465" y="4496890"/>
              <a:ext cx="116618"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5" name="Rectangle 478"/>
            <p:cNvSpPr>
              <a:spLocks noChangeArrowheads="1"/>
            </p:cNvSpPr>
            <p:nvPr userDrawn="1"/>
          </p:nvSpPr>
          <p:spPr bwMode="gray">
            <a:xfrm>
              <a:off x="10577097" y="4524101"/>
              <a:ext cx="34986"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6" name="Rectangle 479"/>
            <p:cNvSpPr>
              <a:spLocks noChangeArrowheads="1"/>
            </p:cNvSpPr>
            <p:nvPr userDrawn="1"/>
          </p:nvSpPr>
          <p:spPr bwMode="gray">
            <a:xfrm>
              <a:off x="10495465"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7" name="Rectangle 480"/>
            <p:cNvSpPr>
              <a:spLocks noChangeArrowheads="1"/>
            </p:cNvSpPr>
            <p:nvPr userDrawn="1"/>
          </p:nvSpPr>
          <p:spPr bwMode="gray">
            <a:xfrm>
              <a:off x="10670390"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8" name="Rectangle 481"/>
            <p:cNvSpPr>
              <a:spLocks noChangeArrowheads="1"/>
            </p:cNvSpPr>
            <p:nvPr userDrawn="1"/>
          </p:nvSpPr>
          <p:spPr bwMode="gray">
            <a:xfrm>
              <a:off x="10845318"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9" name="Freeform 482"/>
            <p:cNvSpPr>
              <a:spLocks/>
            </p:cNvSpPr>
            <p:nvPr userDrawn="1"/>
          </p:nvSpPr>
          <p:spPr bwMode="gray">
            <a:xfrm>
              <a:off x="10417720" y="4302527"/>
              <a:ext cx="618076" cy="22934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70" name="Freeform 483"/>
            <p:cNvSpPr>
              <a:spLocks/>
            </p:cNvSpPr>
            <p:nvPr userDrawn="1"/>
          </p:nvSpPr>
          <p:spPr bwMode="gray">
            <a:xfrm>
              <a:off x="10697602" y="4302527"/>
              <a:ext cx="338193" cy="22934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71" name="Freeform 484"/>
            <p:cNvSpPr>
              <a:spLocks/>
            </p:cNvSpPr>
            <p:nvPr userDrawn="1"/>
          </p:nvSpPr>
          <p:spPr bwMode="gray">
            <a:xfrm>
              <a:off x="11125202" y="4318075"/>
              <a:ext cx="793001" cy="225461"/>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304" name="Freeform 485"/>
            <p:cNvSpPr>
              <a:spLocks/>
            </p:cNvSpPr>
            <p:nvPr userDrawn="1"/>
          </p:nvSpPr>
          <p:spPr bwMode="gray">
            <a:xfrm>
              <a:off x="11097989" y="4080954"/>
              <a:ext cx="746354" cy="41205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305" name="Freeform 486"/>
            <p:cNvSpPr>
              <a:spLocks/>
            </p:cNvSpPr>
            <p:nvPr userDrawn="1"/>
          </p:nvSpPr>
          <p:spPr bwMode="gray">
            <a:xfrm>
              <a:off x="7517820" y="4753448"/>
              <a:ext cx="583089" cy="167151"/>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306" name="Freeform 487"/>
            <p:cNvSpPr>
              <a:spLocks/>
            </p:cNvSpPr>
            <p:nvPr userDrawn="1"/>
          </p:nvSpPr>
          <p:spPr bwMode="gray">
            <a:xfrm>
              <a:off x="7498383" y="4582410"/>
              <a:ext cx="544217" cy="299318"/>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307" name="Freeform 488"/>
            <p:cNvSpPr>
              <a:spLocks/>
            </p:cNvSpPr>
            <p:nvPr userDrawn="1"/>
          </p:nvSpPr>
          <p:spPr bwMode="gray">
            <a:xfrm>
              <a:off x="8186430" y="2327797"/>
              <a:ext cx="462586" cy="136053"/>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308" name="Freeform 489"/>
            <p:cNvSpPr>
              <a:spLocks/>
            </p:cNvSpPr>
            <p:nvPr userDrawn="1"/>
          </p:nvSpPr>
          <p:spPr bwMode="gray">
            <a:xfrm>
              <a:off x="8166993" y="2191743"/>
              <a:ext cx="439261" cy="241010"/>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grpSp>
      <p:pic>
        <p:nvPicPr>
          <p:cNvPr id="4" name="Picture 3"/>
          <p:cNvPicPr>
            <a:picLocks noChangeAspect="1"/>
          </p:cNvPicPr>
          <p:nvPr userDrawn="1"/>
        </p:nvPicPr>
        <p:blipFill>
          <a:blip r:embed="rId3"/>
          <a:stretch>
            <a:fillRect/>
          </a:stretch>
        </p:blipFill>
        <p:spPr>
          <a:xfrm>
            <a:off x="9144001" y="0"/>
            <a:ext cx="1106413" cy="5143500"/>
          </a:xfrm>
          <a:prstGeom prst="rect">
            <a:avLst/>
          </a:prstGeom>
        </p:spPr>
      </p:pic>
    </p:spTree>
    <p:extLst>
      <p:ext uri="{BB962C8B-B14F-4D97-AF65-F5344CB8AC3E}">
        <p14:creationId xmlns:p14="http://schemas.microsoft.com/office/powerpoint/2010/main" val="1343916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8" y="1563140"/>
            <a:ext cx="5382713" cy="1344818"/>
          </a:xfrm>
          <a:noFill/>
        </p:spPr>
        <p:txBody>
          <a:bodyPr lIns="146304" tIns="91440" rIns="146304" bIns="91440" anchor="t" anchorCtr="0"/>
          <a:lstStyle>
            <a:lvl1pPr>
              <a:defRPr sz="2978" spc="-56"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0"/>
            <a:ext cx="5378503" cy="1344245"/>
          </a:xfrm>
          <a:noFill/>
        </p:spPr>
        <p:txBody>
          <a:bodyPr lIns="164592" tIns="109728" rIns="164592" bIns="109728">
            <a:noAutofit/>
          </a:bodyPr>
          <a:lstStyle>
            <a:lvl1pPr marL="0" indent="0">
              <a:spcBef>
                <a:spcPts val="0"/>
              </a:spcBef>
              <a:buNone/>
              <a:defRPr sz="1765"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336160" y="353769"/>
            <a:ext cx="1090693" cy="228621"/>
          </a:xfrm>
          <a:prstGeom prst="rect">
            <a:avLst/>
          </a:prstGeom>
        </p:spPr>
      </p:pic>
      <p:grpSp>
        <p:nvGrpSpPr>
          <p:cNvPr id="37" name="Group 36"/>
          <p:cNvGrpSpPr>
            <a:grpSpLocks noChangeAspect="1"/>
          </p:cNvGrpSpPr>
          <p:nvPr userDrawn="1"/>
        </p:nvGrpSpPr>
        <p:grpSpPr>
          <a:xfrm>
            <a:off x="5513235" y="1563130"/>
            <a:ext cx="3249702" cy="2958590"/>
            <a:chOff x="7498383" y="2125664"/>
            <a:chExt cx="4419820" cy="4023316"/>
          </a:xfrm>
        </p:grpSpPr>
        <p:sp>
          <p:nvSpPr>
            <p:cNvPr id="38" name="Freeform 251"/>
            <p:cNvSpPr>
              <a:spLocks/>
            </p:cNvSpPr>
            <p:nvPr userDrawn="1"/>
          </p:nvSpPr>
          <p:spPr bwMode="gray">
            <a:xfrm>
              <a:off x="9263203" y="2401659"/>
              <a:ext cx="42761" cy="478135"/>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39" name="Freeform 252"/>
            <p:cNvSpPr>
              <a:spLocks/>
            </p:cNvSpPr>
            <p:nvPr userDrawn="1"/>
          </p:nvSpPr>
          <p:spPr bwMode="gray">
            <a:xfrm>
              <a:off x="9119373" y="2393883"/>
              <a:ext cx="178814" cy="54421"/>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0" name="Freeform 253"/>
            <p:cNvSpPr>
              <a:spLocks/>
            </p:cNvSpPr>
            <p:nvPr userDrawn="1"/>
          </p:nvSpPr>
          <p:spPr bwMode="gray">
            <a:xfrm>
              <a:off x="9267089" y="2397772"/>
              <a:ext cx="120507" cy="15549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1" name="Freeform 254"/>
            <p:cNvSpPr>
              <a:spLocks/>
            </p:cNvSpPr>
            <p:nvPr userDrawn="1"/>
          </p:nvSpPr>
          <p:spPr bwMode="gray">
            <a:xfrm>
              <a:off x="9267089" y="2250057"/>
              <a:ext cx="77745" cy="171040"/>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2" name="Freeform 255"/>
            <p:cNvSpPr>
              <a:spLocks/>
            </p:cNvSpPr>
            <p:nvPr userDrawn="1"/>
          </p:nvSpPr>
          <p:spPr bwMode="gray">
            <a:xfrm>
              <a:off x="8905575" y="2479404"/>
              <a:ext cx="50535" cy="377066"/>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3" name="Freeform 256"/>
            <p:cNvSpPr>
              <a:spLocks/>
            </p:cNvSpPr>
            <p:nvPr userDrawn="1"/>
          </p:nvSpPr>
          <p:spPr bwMode="gray">
            <a:xfrm>
              <a:off x="8909461" y="2463855"/>
              <a:ext cx="202138" cy="112732"/>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4" name="Freeform 257"/>
            <p:cNvSpPr>
              <a:spLocks/>
            </p:cNvSpPr>
            <p:nvPr userDrawn="1"/>
          </p:nvSpPr>
          <p:spPr bwMode="gray">
            <a:xfrm>
              <a:off x="8897800" y="2292815"/>
              <a:ext cx="50535" cy="202138"/>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5" name="Freeform 258"/>
            <p:cNvSpPr>
              <a:spLocks/>
            </p:cNvSpPr>
            <p:nvPr userDrawn="1"/>
          </p:nvSpPr>
          <p:spPr bwMode="gray">
            <a:xfrm>
              <a:off x="8773408" y="2471629"/>
              <a:ext cx="174928" cy="15549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6" name="Freeform 259"/>
            <p:cNvSpPr>
              <a:spLocks/>
            </p:cNvSpPr>
            <p:nvPr userDrawn="1"/>
          </p:nvSpPr>
          <p:spPr bwMode="gray">
            <a:xfrm>
              <a:off x="9523649" y="2378334"/>
              <a:ext cx="46647" cy="400389"/>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7" name="Freeform 260"/>
            <p:cNvSpPr>
              <a:spLocks/>
            </p:cNvSpPr>
            <p:nvPr userDrawn="1"/>
          </p:nvSpPr>
          <p:spPr bwMode="gray">
            <a:xfrm>
              <a:off x="9469227" y="2211183"/>
              <a:ext cx="101069" cy="18270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8" name="Freeform 261"/>
            <p:cNvSpPr>
              <a:spLocks/>
            </p:cNvSpPr>
            <p:nvPr userDrawn="1"/>
          </p:nvSpPr>
          <p:spPr bwMode="gray">
            <a:xfrm>
              <a:off x="9418694" y="2355011"/>
              <a:ext cx="143830" cy="163265"/>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9" name="Freeform 262"/>
            <p:cNvSpPr>
              <a:spLocks/>
            </p:cNvSpPr>
            <p:nvPr userDrawn="1"/>
          </p:nvSpPr>
          <p:spPr bwMode="gray">
            <a:xfrm>
              <a:off x="9543087" y="2355011"/>
              <a:ext cx="182703" cy="46647"/>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50" name="Oval 263"/>
            <p:cNvSpPr>
              <a:spLocks noChangeArrowheads="1"/>
            </p:cNvSpPr>
            <p:nvPr userDrawn="1"/>
          </p:nvSpPr>
          <p:spPr bwMode="gray">
            <a:xfrm>
              <a:off x="7852125" y="2813709"/>
              <a:ext cx="3354710" cy="3335271"/>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sz="993" dirty="0"/>
            </a:p>
          </p:txBody>
        </p:sp>
        <p:sp>
          <p:nvSpPr>
            <p:cNvPr id="51" name="Freeform 264"/>
            <p:cNvSpPr>
              <a:spLocks/>
            </p:cNvSpPr>
            <p:nvPr userDrawn="1"/>
          </p:nvSpPr>
          <p:spPr bwMode="gray">
            <a:xfrm>
              <a:off x="8038714" y="3000297"/>
              <a:ext cx="3168121" cy="3148683"/>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52" name="Oval 265"/>
            <p:cNvSpPr>
              <a:spLocks noChangeArrowheads="1"/>
            </p:cNvSpPr>
            <p:nvPr userDrawn="1"/>
          </p:nvSpPr>
          <p:spPr bwMode="gray">
            <a:xfrm>
              <a:off x="9379821" y="3773864"/>
              <a:ext cx="268222" cy="264333"/>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53" name="Freeform 266"/>
            <p:cNvSpPr>
              <a:spLocks/>
            </p:cNvSpPr>
            <p:nvPr userDrawn="1"/>
          </p:nvSpPr>
          <p:spPr bwMode="gray">
            <a:xfrm>
              <a:off x="9492550" y="3773864"/>
              <a:ext cx="155491" cy="264333"/>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54" name="Freeform 267"/>
            <p:cNvSpPr>
              <a:spLocks/>
            </p:cNvSpPr>
            <p:nvPr userDrawn="1"/>
          </p:nvSpPr>
          <p:spPr bwMode="gray">
            <a:xfrm>
              <a:off x="9500326" y="3859384"/>
              <a:ext cx="23323" cy="310981"/>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55" name="Freeform 268"/>
            <p:cNvSpPr>
              <a:spLocks/>
            </p:cNvSpPr>
            <p:nvPr userDrawn="1"/>
          </p:nvSpPr>
          <p:spPr bwMode="gray">
            <a:xfrm>
              <a:off x="9449792" y="3925466"/>
              <a:ext cx="116618" cy="77745"/>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56" name="Oval 269"/>
            <p:cNvSpPr>
              <a:spLocks noChangeArrowheads="1"/>
            </p:cNvSpPr>
            <p:nvPr userDrawn="1"/>
          </p:nvSpPr>
          <p:spPr bwMode="gray">
            <a:xfrm>
              <a:off x="9628606" y="3377363"/>
              <a:ext cx="342079" cy="345968"/>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57" name="Freeform 270"/>
            <p:cNvSpPr>
              <a:spLocks/>
            </p:cNvSpPr>
            <p:nvPr userDrawn="1"/>
          </p:nvSpPr>
          <p:spPr bwMode="gray">
            <a:xfrm>
              <a:off x="9772434" y="3377363"/>
              <a:ext cx="198252" cy="345968"/>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58" name="Freeform 271"/>
            <p:cNvSpPr>
              <a:spLocks/>
            </p:cNvSpPr>
            <p:nvPr userDrawn="1"/>
          </p:nvSpPr>
          <p:spPr bwMode="gray">
            <a:xfrm>
              <a:off x="9791871" y="3490093"/>
              <a:ext cx="19437" cy="396501"/>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59" name="Freeform 272"/>
            <p:cNvSpPr>
              <a:spLocks/>
            </p:cNvSpPr>
            <p:nvPr userDrawn="1"/>
          </p:nvSpPr>
          <p:spPr bwMode="gray">
            <a:xfrm>
              <a:off x="9725787" y="3583386"/>
              <a:ext cx="136056" cy="85519"/>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60" name="Oval 273"/>
            <p:cNvSpPr>
              <a:spLocks noChangeArrowheads="1"/>
            </p:cNvSpPr>
            <p:nvPr userDrawn="1"/>
          </p:nvSpPr>
          <p:spPr bwMode="gray">
            <a:xfrm>
              <a:off x="9239880" y="3144127"/>
              <a:ext cx="345968" cy="342079"/>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61" name="Freeform 274"/>
            <p:cNvSpPr>
              <a:spLocks/>
            </p:cNvSpPr>
            <p:nvPr userDrawn="1"/>
          </p:nvSpPr>
          <p:spPr bwMode="gray">
            <a:xfrm>
              <a:off x="9387596" y="3144127"/>
              <a:ext cx="198252" cy="342079"/>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sz="993" dirty="0"/>
            </a:p>
          </p:txBody>
        </p:sp>
        <p:sp>
          <p:nvSpPr>
            <p:cNvPr id="62" name="Freeform 275"/>
            <p:cNvSpPr>
              <a:spLocks/>
            </p:cNvSpPr>
            <p:nvPr userDrawn="1"/>
          </p:nvSpPr>
          <p:spPr bwMode="gray">
            <a:xfrm>
              <a:off x="9403145" y="3256856"/>
              <a:ext cx="19437" cy="396501"/>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63" name="Freeform 276"/>
            <p:cNvSpPr>
              <a:spLocks/>
            </p:cNvSpPr>
            <p:nvPr userDrawn="1"/>
          </p:nvSpPr>
          <p:spPr bwMode="gray">
            <a:xfrm>
              <a:off x="9337061" y="3350151"/>
              <a:ext cx="139942" cy="81633"/>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64" name="Freeform 277"/>
            <p:cNvSpPr>
              <a:spLocks/>
            </p:cNvSpPr>
            <p:nvPr userDrawn="1"/>
          </p:nvSpPr>
          <p:spPr bwMode="gray">
            <a:xfrm>
              <a:off x="8497411" y="2646557"/>
              <a:ext cx="1597667" cy="551991"/>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65" name="Rectangle 278"/>
            <p:cNvSpPr>
              <a:spLocks noChangeArrowheads="1"/>
            </p:cNvSpPr>
            <p:nvPr userDrawn="1"/>
          </p:nvSpPr>
          <p:spPr bwMode="gray">
            <a:xfrm>
              <a:off x="8524623" y="3159676"/>
              <a:ext cx="34986" cy="1166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66" name="Oval 279"/>
            <p:cNvSpPr>
              <a:spLocks noChangeArrowheads="1"/>
            </p:cNvSpPr>
            <p:nvPr userDrawn="1"/>
          </p:nvSpPr>
          <p:spPr bwMode="gray">
            <a:xfrm>
              <a:off x="8373019" y="2837032"/>
              <a:ext cx="338193" cy="3381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67" name="Rectangle 280"/>
            <p:cNvSpPr>
              <a:spLocks noChangeArrowheads="1"/>
            </p:cNvSpPr>
            <p:nvPr userDrawn="1"/>
          </p:nvSpPr>
          <p:spPr bwMode="gray">
            <a:xfrm>
              <a:off x="8516849" y="2907002"/>
              <a:ext cx="54421" cy="194363"/>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68" name="Freeform 281"/>
            <p:cNvSpPr>
              <a:spLocks/>
            </p:cNvSpPr>
            <p:nvPr userDrawn="1"/>
          </p:nvSpPr>
          <p:spPr bwMode="gray">
            <a:xfrm>
              <a:off x="8427441" y="2976974"/>
              <a:ext cx="229349" cy="58310"/>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69" name="Rectangle 282"/>
            <p:cNvSpPr>
              <a:spLocks noChangeArrowheads="1"/>
            </p:cNvSpPr>
            <p:nvPr userDrawn="1"/>
          </p:nvSpPr>
          <p:spPr bwMode="gray">
            <a:xfrm>
              <a:off x="7848239" y="3552289"/>
              <a:ext cx="462586" cy="69193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0" name="Rectangle 283"/>
            <p:cNvSpPr>
              <a:spLocks noChangeArrowheads="1"/>
            </p:cNvSpPr>
            <p:nvPr userDrawn="1"/>
          </p:nvSpPr>
          <p:spPr bwMode="gray">
            <a:xfrm>
              <a:off x="7848239" y="3552289"/>
              <a:ext cx="462586" cy="69193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1" name="Rectangle 284"/>
            <p:cNvSpPr>
              <a:spLocks noChangeArrowheads="1"/>
            </p:cNvSpPr>
            <p:nvPr userDrawn="1"/>
          </p:nvSpPr>
          <p:spPr bwMode="gray">
            <a:xfrm>
              <a:off x="7925985"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2" name="Rectangle 285"/>
            <p:cNvSpPr>
              <a:spLocks noChangeArrowheads="1"/>
            </p:cNvSpPr>
            <p:nvPr userDrawn="1"/>
          </p:nvSpPr>
          <p:spPr bwMode="gray">
            <a:xfrm>
              <a:off x="8011504"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3" name="Rectangle 286"/>
            <p:cNvSpPr>
              <a:spLocks noChangeArrowheads="1"/>
            </p:cNvSpPr>
            <p:nvPr userDrawn="1"/>
          </p:nvSpPr>
          <p:spPr bwMode="gray">
            <a:xfrm>
              <a:off x="8100911"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4" name="Rectangle 287"/>
            <p:cNvSpPr>
              <a:spLocks noChangeArrowheads="1"/>
            </p:cNvSpPr>
            <p:nvPr userDrawn="1"/>
          </p:nvSpPr>
          <p:spPr bwMode="gray">
            <a:xfrm>
              <a:off x="8190318"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5" name="Rectangle 288"/>
            <p:cNvSpPr>
              <a:spLocks noChangeArrowheads="1"/>
            </p:cNvSpPr>
            <p:nvPr userDrawn="1"/>
          </p:nvSpPr>
          <p:spPr bwMode="gray">
            <a:xfrm>
              <a:off x="8769519" y="3552289"/>
              <a:ext cx="458698" cy="69193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6" name="Rectangle 289"/>
            <p:cNvSpPr>
              <a:spLocks noChangeArrowheads="1"/>
            </p:cNvSpPr>
            <p:nvPr userDrawn="1"/>
          </p:nvSpPr>
          <p:spPr bwMode="gray">
            <a:xfrm>
              <a:off x="8769519" y="3552289"/>
              <a:ext cx="458698" cy="69193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77" name="Rectangle 290"/>
            <p:cNvSpPr>
              <a:spLocks noChangeArrowheads="1"/>
            </p:cNvSpPr>
            <p:nvPr userDrawn="1"/>
          </p:nvSpPr>
          <p:spPr bwMode="gray">
            <a:xfrm>
              <a:off x="8310823" y="3303503"/>
              <a:ext cx="462586" cy="94071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8" name="Rectangle 291"/>
            <p:cNvSpPr>
              <a:spLocks noChangeArrowheads="1"/>
            </p:cNvSpPr>
            <p:nvPr userDrawn="1"/>
          </p:nvSpPr>
          <p:spPr bwMode="gray">
            <a:xfrm>
              <a:off x="8384682" y="338124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9" name="Rectangle 292"/>
            <p:cNvSpPr>
              <a:spLocks noChangeArrowheads="1"/>
            </p:cNvSpPr>
            <p:nvPr userDrawn="1"/>
          </p:nvSpPr>
          <p:spPr bwMode="gray">
            <a:xfrm>
              <a:off x="8474088" y="338124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0" name="Rectangle 293"/>
            <p:cNvSpPr>
              <a:spLocks noChangeArrowheads="1"/>
            </p:cNvSpPr>
            <p:nvPr userDrawn="1"/>
          </p:nvSpPr>
          <p:spPr bwMode="gray">
            <a:xfrm>
              <a:off x="8563496" y="338124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1" name="Rectangle 294"/>
            <p:cNvSpPr>
              <a:spLocks noChangeArrowheads="1"/>
            </p:cNvSpPr>
            <p:nvPr userDrawn="1"/>
          </p:nvSpPr>
          <p:spPr bwMode="gray">
            <a:xfrm>
              <a:off x="8649016" y="338124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2" name="Rectangle 295"/>
            <p:cNvSpPr>
              <a:spLocks noChangeArrowheads="1"/>
            </p:cNvSpPr>
            <p:nvPr userDrawn="1"/>
          </p:nvSpPr>
          <p:spPr bwMode="gray">
            <a:xfrm>
              <a:off x="8384682" y="3501756"/>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3" name="Rectangle 296"/>
            <p:cNvSpPr>
              <a:spLocks noChangeArrowheads="1"/>
            </p:cNvSpPr>
            <p:nvPr userDrawn="1"/>
          </p:nvSpPr>
          <p:spPr bwMode="gray">
            <a:xfrm>
              <a:off x="8474088" y="3501756"/>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4" name="Rectangle 297"/>
            <p:cNvSpPr>
              <a:spLocks noChangeArrowheads="1"/>
            </p:cNvSpPr>
            <p:nvPr userDrawn="1"/>
          </p:nvSpPr>
          <p:spPr bwMode="gray">
            <a:xfrm>
              <a:off x="8563496" y="3501756"/>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5" name="Rectangle 298"/>
            <p:cNvSpPr>
              <a:spLocks noChangeArrowheads="1"/>
            </p:cNvSpPr>
            <p:nvPr userDrawn="1"/>
          </p:nvSpPr>
          <p:spPr bwMode="gray">
            <a:xfrm>
              <a:off x="8649016" y="3501756"/>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6" name="Rectangle 299"/>
            <p:cNvSpPr>
              <a:spLocks noChangeArrowheads="1"/>
            </p:cNvSpPr>
            <p:nvPr userDrawn="1"/>
          </p:nvSpPr>
          <p:spPr bwMode="gray">
            <a:xfrm>
              <a:off x="8384682" y="3622259"/>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7" name="Rectangle 300"/>
            <p:cNvSpPr>
              <a:spLocks noChangeArrowheads="1"/>
            </p:cNvSpPr>
            <p:nvPr userDrawn="1"/>
          </p:nvSpPr>
          <p:spPr bwMode="gray">
            <a:xfrm>
              <a:off x="8474088" y="3622259"/>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8" name="Rectangle 301"/>
            <p:cNvSpPr>
              <a:spLocks noChangeArrowheads="1"/>
            </p:cNvSpPr>
            <p:nvPr userDrawn="1"/>
          </p:nvSpPr>
          <p:spPr bwMode="gray">
            <a:xfrm>
              <a:off x="8563496" y="3622259"/>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9" name="Rectangle 302"/>
            <p:cNvSpPr>
              <a:spLocks noChangeArrowheads="1"/>
            </p:cNvSpPr>
            <p:nvPr userDrawn="1"/>
          </p:nvSpPr>
          <p:spPr bwMode="gray">
            <a:xfrm>
              <a:off x="8649016" y="3622259"/>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0" name="Rectangle 303"/>
            <p:cNvSpPr>
              <a:spLocks noChangeArrowheads="1"/>
            </p:cNvSpPr>
            <p:nvPr userDrawn="1"/>
          </p:nvSpPr>
          <p:spPr bwMode="gray">
            <a:xfrm>
              <a:off x="8384682" y="3738877"/>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1" name="Rectangle 304"/>
            <p:cNvSpPr>
              <a:spLocks noChangeArrowheads="1"/>
            </p:cNvSpPr>
            <p:nvPr userDrawn="1"/>
          </p:nvSpPr>
          <p:spPr bwMode="gray">
            <a:xfrm>
              <a:off x="8474088" y="3738877"/>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2" name="Rectangle 305"/>
            <p:cNvSpPr>
              <a:spLocks noChangeArrowheads="1"/>
            </p:cNvSpPr>
            <p:nvPr userDrawn="1"/>
          </p:nvSpPr>
          <p:spPr bwMode="gray">
            <a:xfrm>
              <a:off x="8563496" y="3738877"/>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3" name="Rectangle 306"/>
            <p:cNvSpPr>
              <a:spLocks noChangeArrowheads="1"/>
            </p:cNvSpPr>
            <p:nvPr userDrawn="1"/>
          </p:nvSpPr>
          <p:spPr bwMode="gray">
            <a:xfrm>
              <a:off x="8649016" y="3738877"/>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4" name="Rectangle 307"/>
            <p:cNvSpPr>
              <a:spLocks noChangeArrowheads="1"/>
            </p:cNvSpPr>
            <p:nvPr userDrawn="1"/>
          </p:nvSpPr>
          <p:spPr bwMode="gray">
            <a:xfrm>
              <a:off x="8384682" y="3859384"/>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5" name="Rectangle 308"/>
            <p:cNvSpPr>
              <a:spLocks noChangeArrowheads="1"/>
            </p:cNvSpPr>
            <p:nvPr userDrawn="1"/>
          </p:nvSpPr>
          <p:spPr bwMode="gray">
            <a:xfrm>
              <a:off x="8474088" y="3859384"/>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6" name="Rectangle 309"/>
            <p:cNvSpPr>
              <a:spLocks noChangeArrowheads="1"/>
            </p:cNvSpPr>
            <p:nvPr userDrawn="1"/>
          </p:nvSpPr>
          <p:spPr bwMode="gray">
            <a:xfrm>
              <a:off x="8563496" y="3859384"/>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7" name="Rectangle 310"/>
            <p:cNvSpPr>
              <a:spLocks noChangeArrowheads="1"/>
            </p:cNvSpPr>
            <p:nvPr userDrawn="1"/>
          </p:nvSpPr>
          <p:spPr bwMode="gray">
            <a:xfrm>
              <a:off x="8649016" y="3859384"/>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8" name="Rectangle 311"/>
            <p:cNvSpPr>
              <a:spLocks noChangeArrowheads="1"/>
            </p:cNvSpPr>
            <p:nvPr userDrawn="1"/>
          </p:nvSpPr>
          <p:spPr bwMode="gray">
            <a:xfrm>
              <a:off x="8384682" y="3976001"/>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9" name="Rectangle 312"/>
            <p:cNvSpPr>
              <a:spLocks noChangeArrowheads="1"/>
            </p:cNvSpPr>
            <p:nvPr userDrawn="1"/>
          </p:nvSpPr>
          <p:spPr bwMode="gray">
            <a:xfrm>
              <a:off x="8474088" y="3976001"/>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0" name="Rectangle 313"/>
            <p:cNvSpPr>
              <a:spLocks noChangeArrowheads="1"/>
            </p:cNvSpPr>
            <p:nvPr userDrawn="1"/>
          </p:nvSpPr>
          <p:spPr bwMode="gray">
            <a:xfrm>
              <a:off x="8563496" y="3976001"/>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1" name="Rectangle 314"/>
            <p:cNvSpPr>
              <a:spLocks noChangeArrowheads="1"/>
            </p:cNvSpPr>
            <p:nvPr userDrawn="1"/>
          </p:nvSpPr>
          <p:spPr bwMode="gray">
            <a:xfrm>
              <a:off x="8649016" y="3976001"/>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2" name="Rectangle 315"/>
            <p:cNvSpPr>
              <a:spLocks noChangeArrowheads="1"/>
            </p:cNvSpPr>
            <p:nvPr userDrawn="1"/>
          </p:nvSpPr>
          <p:spPr bwMode="gray">
            <a:xfrm>
              <a:off x="8384682" y="409261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3" name="Rectangle 316"/>
            <p:cNvSpPr>
              <a:spLocks noChangeArrowheads="1"/>
            </p:cNvSpPr>
            <p:nvPr userDrawn="1"/>
          </p:nvSpPr>
          <p:spPr bwMode="gray">
            <a:xfrm>
              <a:off x="8474088" y="409261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4" name="Rectangle 317"/>
            <p:cNvSpPr>
              <a:spLocks noChangeArrowheads="1"/>
            </p:cNvSpPr>
            <p:nvPr userDrawn="1"/>
          </p:nvSpPr>
          <p:spPr bwMode="gray">
            <a:xfrm>
              <a:off x="8563496" y="409261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5" name="Rectangle 318"/>
            <p:cNvSpPr>
              <a:spLocks noChangeArrowheads="1"/>
            </p:cNvSpPr>
            <p:nvPr userDrawn="1"/>
          </p:nvSpPr>
          <p:spPr bwMode="gray">
            <a:xfrm>
              <a:off x="8649016" y="409261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6" name="Rectangle 319"/>
            <p:cNvSpPr>
              <a:spLocks noChangeArrowheads="1"/>
            </p:cNvSpPr>
            <p:nvPr userDrawn="1"/>
          </p:nvSpPr>
          <p:spPr bwMode="gray">
            <a:xfrm>
              <a:off x="7848239" y="3509530"/>
              <a:ext cx="462586"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7" name="Rectangle 320"/>
            <p:cNvSpPr>
              <a:spLocks noChangeArrowheads="1"/>
            </p:cNvSpPr>
            <p:nvPr userDrawn="1"/>
          </p:nvSpPr>
          <p:spPr bwMode="gray">
            <a:xfrm>
              <a:off x="8310823" y="3256856"/>
              <a:ext cx="462586"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8" name="Rectangle 321"/>
            <p:cNvSpPr>
              <a:spLocks noChangeArrowheads="1"/>
            </p:cNvSpPr>
            <p:nvPr userDrawn="1"/>
          </p:nvSpPr>
          <p:spPr bwMode="gray">
            <a:xfrm>
              <a:off x="8773408" y="3509530"/>
              <a:ext cx="454812"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9" name="Rectangle 322"/>
            <p:cNvSpPr>
              <a:spLocks noChangeArrowheads="1"/>
            </p:cNvSpPr>
            <p:nvPr userDrawn="1"/>
          </p:nvSpPr>
          <p:spPr bwMode="gray">
            <a:xfrm>
              <a:off x="8843379"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0" name="Rectangle 323"/>
            <p:cNvSpPr>
              <a:spLocks noChangeArrowheads="1"/>
            </p:cNvSpPr>
            <p:nvPr userDrawn="1"/>
          </p:nvSpPr>
          <p:spPr bwMode="gray">
            <a:xfrm>
              <a:off x="8932784"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1" name="Rectangle 324"/>
            <p:cNvSpPr>
              <a:spLocks noChangeArrowheads="1"/>
            </p:cNvSpPr>
            <p:nvPr userDrawn="1"/>
          </p:nvSpPr>
          <p:spPr bwMode="gray">
            <a:xfrm>
              <a:off x="9018305"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2" name="Rectangle 325"/>
            <p:cNvSpPr>
              <a:spLocks noChangeArrowheads="1"/>
            </p:cNvSpPr>
            <p:nvPr userDrawn="1"/>
          </p:nvSpPr>
          <p:spPr bwMode="gray">
            <a:xfrm>
              <a:off x="9111598"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3" name="Rectangle 326"/>
            <p:cNvSpPr>
              <a:spLocks noChangeArrowheads="1"/>
            </p:cNvSpPr>
            <p:nvPr userDrawn="1"/>
          </p:nvSpPr>
          <p:spPr bwMode="gray">
            <a:xfrm>
              <a:off x="7723848" y="4244222"/>
              <a:ext cx="1636539"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4" name="Freeform 327"/>
            <p:cNvSpPr>
              <a:spLocks/>
            </p:cNvSpPr>
            <p:nvPr userDrawn="1"/>
          </p:nvSpPr>
          <p:spPr bwMode="gray">
            <a:xfrm>
              <a:off x="9857954" y="2230619"/>
              <a:ext cx="1306120" cy="664724"/>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5" name="Freeform 328"/>
            <p:cNvSpPr>
              <a:spLocks/>
            </p:cNvSpPr>
            <p:nvPr userDrawn="1"/>
          </p:nvSpPr>
          <p:spPr bwMode="gray">
            <a:xfrm>
              <a:off x="10339974" y="2156762"/>
              <a:ext cx="23323" cy="275998"/>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6" name="Oval 329"/>
            <p:cNvSpPr>
              <a:spLocks noChangeArrowheads="1"/>
            </p:cNvSpPr>
            <p:nvPr userDrawn="1"/>
          </p:nvSpPr>
          <p:spPr bwMode="gray">
            <a:xfrm>
              <a:off x="9881277" y="2125664"/>
              <a:ext cx="940717" cy="8940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7" name="Freeform 330"/>
            <p:cNvSpPr>
              <a:spLocks/>
            </p:cNvSpPr>
            <p:nvPr userDrawn="1"/>
          </p:nvSpPr>
          <p:spPr bwMode="gray">
            <a:xfrm>
              <a:off x="9861843" y="2397772"/>
              <a:ext cx="594752" cy="377066"/>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8" name="Freeform 331"/>
            <p:cNvSpPr>
              <a:spLocks/>
            </p:cNvSpPr>
            <p:nvPr userDrawn="1"/>
          </p:nvSpPr>
          <p:spPr bwMode="gray">
            <a:xfrm>
              <a:off x="9861843" y="2397772"/>
              <a:ext cx="532556" cy="377066"/>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119" name="Freeform 332"/>
            <p:cNvSpPr>
              <a:spLocks/>
            </p:cNvSpPr>
            <p:nvPr userDrawn="1"/>
          </p:nvSpPr>
          <p:spPr bwMode="gray">
            <a:xfrm>
              <a:off x="11377875" y="2331688"/>
              <a:ext cx="509233" cy="27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0" name="Freeform 333"/>
            <p:cNvSpPr>
              <a:spLocks/>
            </p:cNvSpPr>
            <p:nvPr userDrawn="1"/>
          </p:nvSpPr>
          <p:spPr bwMode="gray">
            <a:xfrm>
              <a:off x="11276805" y="2421096"/>
              <a:ext cx="509233" cy="19437"/>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1" name="Freeform 334"/>
            <p:cNvSpPr>
              <a:spLocks/>
            </p:cNvSpPr>
            <p:nvPr userDrawn="1"/>
          </p:nvSpPr>
          <p:spPr bwMode="gray">
            <a:xfrm>
              <a:off x="10417720" y="5223811"/>
              <a:ext cx="69970" cy="334305"/>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122" name="Freeform 335"/>
            <p:cNvSpPr>
              <a:spLocks/>
            </p:cNvSpPr>
            <p:nvPr userDrawn="1"/>
          </p:nvSpPr>
          <p:spPr bwMode="gray">
            <a:xfrm>
              <a:off x="10417720" y="5223811"/>
              <a:ext cx="34986" cy="334305"/>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1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3" name="Freeform 336"/>
            <p:cNvSpPr>
              <a:spLocks/>
            </p:cNvSpPr>
            <p:nvPr userDrawn="1"/>
          </p:nvSpPr>
          <p:spPr bwMode="gray">
            <a:xfrm>
              <a:off x="9947362" y="4722355"/>
              <a:ext cx="256559" cy="25655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4" name="Freeform 337"/>
            <p:cNvSpPr>
              <a:spLocks/>
            </p:cNvSpPr>
            <p:nvPr userDrawn="1"/>
          </p:nvSpPr>
          <p:spPr bwMode="gray">
            <a:xfrm>
              <a:off x="9519763" y="4294757"/>
              <a:ext cx="497570" cy="497570"/>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5" name="Freeform 338"/>
            <p:cNvSpPr>
              <a:spLocks/>
            </p:cNvSpPr>
            <p:nvPr userDrawn="1"/>
          </p:nvSpPr>
          <p:spPr bwMode="gray">
            <a:xfrm>
              <a:off x="10071755" y="4846748"/>
              <a:ext cx="843538" cy="835763"/>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6" name="Freeform 339"/>
            <p:cNvSpPr>
              <a:spLocks/>
            </p:cNvSpPr>
            <p:nvPr userDrawn="1"/>
          </p:nvSpPr>
          <p:spPr bwMode="gray">
            <a:xfrm>
              <a:off x="9916264" y="4695144"/>
              <a:ext cx="147716" cy="139942"/>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7" name="Freeform 340"/>
            <p:cNvSpPr>
              <a:spLocks/>
            </p:cNvSpPr>
            <p:nvPr userDrawn="1"/>
          </p:nvSpPr>
          <p:spPr bwMode="gray">
            <a:xfrm>
              <a:off x="9628606" y="4407487"/>
              <a:ext cx="112732" cy="112732"/>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8" name="Freeform 341"/>
            <p:cNvSpPr>
              <a:spLocks/>
            </p:cNvSpPr>
            <p:nvPr userDrawn="1"/>
          </p:nvSpPr>
          <p:spPr bwMode="gray">
            <a:xfrm>
              <a:off x="10161160" y="4854523"/>
              <a:ext cx="754129" cy="715257"/>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9" name="Freeform 342"/>
            <p:cNvSpPr>
              <a:spLocks/>
            </p:cNvSpPr>
            <p:nvPr userDrawn="1"/>
          </p:nvSpPr>
          <p:spPr bwMode="gray">
            <a:xfrm>
              <a:off x="10079529" y="4932267"/>
              <a:ext cx="719145" cy="750243"/>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0" name="Freeform 343"/>
            <p:cNvSpPr>
              <a:spLocks/>
            </p:cNvSpPr>
            <p:nvPr userDrawn="1"/>
          </p:nvSpPr>
          <p:spPr bwMode="gray">
            <a:xfrm>
              <a:off x="10235020" y="5558116"/>
              <a:ext cx="711370" cy="104958"/>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131" name="Oval 344"/>
            <p:cNvSpPr>
              <a:spLocks noChangeArrowheads="1"/>
            </p:cNvSpPr>
            <p:nvPr userDrawn="1"/>
          </p:nvSpPr>
          <p:spPr bwMode="gray">
            <a:xfrm>
              <a:off x="9908489"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2" name="Oval 345"/>
            <p:cNvSpPr>
              <a:spLocks noChangeArrowheads="1"/>
            </p:cNvSpPr>
            <p:nvPr userDrawn="1"/>
          </p:nvSpPr>
          <p:spPr bwMode="gray">
            <a:xfrm>
              <a:off x="10316650"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3" name="Oval 346"/>
            <p:cNvSpPr>
              <a:spLocks noChangeArrowheads="1"/>
            </p:cNvSpPr>
            <p:nvPr userDrawn="1"/>
          </p:nvSpPr>
          <p:spPr bwMode="gray">
            <a:xfrm>
              <a:off x="10627632"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4" name="Freeform 347"/>
            <p:cNvSpPr>
              <a:spLocks/>
            </p:cNvSpPr>
            <p:nvPr userDrawn="1"/>
          </p:nvSpPr>
          <p:spPr bwMode="gray">
            <a:xfrm>
              <a:off x="9756885" y="5363753"/>
              <a:ext cx="369291" cy="435373"/>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5" name="Freeform 348"/>
            <p:cNvSpPr>
              <a:spLocks/>
            </p:cNvSpPr>
            <p:nvPr userDrawn="1"/>
          </p:nvSpPr>
          <p:spPr bwMode="gray">
            <a:xfrm>
              <a:off x="10122287" y="5663073"/>
              <a:ext cx="38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6" name="Freeform 349"/>
            <p:cNvSpPr>
              <a:spLocks/>
            </p:cNvSpPr>
            <p:nvPr userDrawn="1"/>
          </p:nvSpPr>
          <p:spPr bwMode="gray">
            <a:xfrm>
              <a:off x="9756885" y="5355979"/>
              <a:ext cx="139942" cy="435373"/>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7" name="Freeform 350"/>
            <p:cNvSpPr>
              <a:spLocks/>
            </p:cNvSpPr>
            <p:nvPr userDrawn="1"/>
          </p:nvSpPr>
          <p:spPr bwMode="gray">
            <a:xfrm>
              <a:off x="9994009" y="5355979"/>
              <a:ext cx="971815" cy="435373"/>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8" name="Freeform 351"/>
            <p:cNvSpPr>
              <a:spLocks/>
            </p:cNvSpPr>
            <p:nvPr userDrawn="1"/>
          </p:nvSpPr>
          <p:spPr bwMode="gray">
            <a:xfrm>
              <a:off x="9994009" y="5355979"/>
              <a:ext cx="322644" cy="435373"/>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9" name="Freeform 352"/>
            <p:cNvSpPr>
              <a:spLocks/>
            </p:cNvSpPr>
            <p:nvPr userDrawn="1"/>
          </p:nvSpPr>
          <p:spPr bwMode="gray">
            <a:xfrm>
              <a:off x="10017332" y="57719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1" name="Freeform 353"/>
            <p:cNvSpPr>
              <a:spLocks/>
            </p:cNvSpPr>
            <p:nvPr userDrawn="1"/>
          </p:nvSpPr>
          <p:spPr bwMode="gray">
            <a:xfrm>
              <a:off x="10017332" y="5771917"/>
              <a:ext cx="0" cy="3888"/>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2" name="Freeform 354"/>
            <p:cNvSpPr>
              <a:spLocks/>
            </p:cNvSpPr>
            <p:nvPr userDrawn="1"/>
          </p:nvSpPr>
          <p:spPr bwMode="gray">
            <a:xfrm>
              <a:off x="10017332" y="5764142"/>
              <a:ext cx="0" cy="38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3" name="Freeform 355"/>
            <p:cNvSpPr>
              <a:spLocks/>
            </p:cNvSpPr>
            <p:nvPr userDrawn="1"/>
          </p:nvSpPr>
          <p:spPr bwMode="gray">
            <a:xfrm>
              <a:off x="10017332" y="578357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4" name="Freeform 356"/>
            <p:cNvSpPr>
              <a:spLocks/>
            </p:cNvSpPr>
            <p:nvPr userDrawn="1"/>
          </p:nvSpPr>
          <p:spPr bwMode="gray">
            <a:xfrm>
              <a:off x="10036767" y="5663073"/>
              <a:ext cx="929057" cy="12828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5" name="Freeform 357"/>
            <p:cNvSpPr>
              <a:spLocks/>
            </p:cNvSpPr>
            <p:nvPr userDrawn="1"/>
          </p:nvSpPr>
          <p:spPr bwMode="gray">
            <a:xfrm>
              <a:off x="10056206" y="5402626"/>
              <a:ext cx="217686" cy="260447"/>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6" name="Freeform 358"/>
            <p:cNvSpPr>
              <a:spLocks/>
            </p:cNvSpPr>
            <p:nvPr userDrawn="1"/>
          </p:nvSpPr>
          <p:spPr bwMode="gray">
            <a:xfrm>
              <a:off x="10056206" y="5402626"/>
              <a:ext cx="217686" cy="260447"/>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147" name="Oval 359"/>
            <p:cNvSpPr>
              <a:spLocks noChangeArrowheads="1"/>
            </p:cNvSpPr>
            <p:nvPr userDrawn="1"/>
          </p:nvSpPr>
          <p:spPr bwMode="gray">
            <a:xfrm>
              <a:off x="10063980"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8" name="Oval 360"/>
            <p:cNvSpPr>
              <a:spLocks noChangeArrowheads="1"/>
            </p:cNvSpPr>
            <p:nvPr userDrawn="1"/>
          </p:nvSpPr>
          <p:spPr bwMode="gray">
            <a:xfrm>
              <a:off x="10110627"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9" name="Oval 361"/>
            <p:cNvSpPr>
              <a:spLocks noChangeArrowheads="1"/>
            </p:cNvSpPr>
            <p:nvPr userDrawn="1"/>
          </p:nvSpPr>
          <p:spPr bwMode="gray">
            <a:xfrm>
              <a:off x="10689828"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0" name="Oval 362"/>
            <p:cNvSpPr>
              <a:spLocks noChangeArrowheads="1"/>
            </p:cNvSpPr>
            <p:nvPr userDrawn="1"/>
          </p:nvSpPr>
          <p:spPr bwMode="gray">
            <a:xfrm>
              <a:off x="10736474"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1" name="Oval 363"/>
            <p:cNvSpPr>
              <a:spLocks noChangeArrowheads="1"/>
            </p:cNvSpPr>
            <p:nvPr userDrawn="1"/>
          </p:nvSpPr>
          <p:spPr bwMode="gray">
            <a:xfrm>
              <a:off x="10472141"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2" name="Oval 364"/>
            <p:cNvSpPr>
              <a:spLocks noChangeArrowheads="1"/>
            </p:cNvSpPr>
            <p:nvPr userDrawn="1"/>
          </p:nvSpPr>
          <p:spPr bwMode="gray">
            <a:xfrm>
              <a:off x="10518788"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3" name="Freeform 365"/>
            <p:cNvSpPr>
              <a:spLocks/>
            </p:cNvSpPr>
            <p:nvPr userDrawn="1"/>
          </p:nvSpPr>
          <p:spPr bwMode="gray">
            <a:xfrm>
              <a:off x="10110627" y="5752479"/>
              <a:ext cx="89408" cy="93295"/>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4" name="Freeform 366"/>
            <p:cNvSpPr>
              <a:spLocks/>
            </p:cNvSpPr>
            <p:nvPr userDrawn="1"/>
          </p:nvSpPr>
          <p:spPr bwMode="gray">
            <a:xfrm>
              <a:off x="10518788" y="5752479"/>
              <a:ext cx="97183" cy="93295"/>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5" name="Freeform 367"/>
            <p:cNvSpPr>
              <a:spLocks/>
            </p:cNvSpPr>
            <p:nvPr userDrawn="1"/>
          </p:nvSpPr>
          <p:spPr bwMode="gray">
            <a:xfrm>
              <a:off x="10736474" y="5752479"/>
              <a:ext cx="93295" cy="93295"/>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6" name="Freeform 368"/>
            <p:cNvSpPr>
              <a:spLocks/>
            </p:cNvSpPr>
            <p:nvPr userDrawn="1"/>
          </p:nvSpPr>
          <p:spPr bwMode="gray">
            <a:xfrm>
              <a:off x="9830743" y="5701947"/>
              <a:ext cx="124393" cy="11663"/>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7" name="Freeform 369"/>
            <p:cNvSpPr>
              <a:spLocks/>
            </p:cNvSpPr>
            <p:nvPr userDrawn="1"/>
          </p:nvSpPr>
          <p:spPr bwMode="gray">
            <a:xfrm>
              <a:off x="9830743" y="5740819"/>
              <a:ext cx="124393" cy="11663"/>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8" name="Freeform 370"/>
            <p:cNvSpPr>
              <a:spLocks/>
            </p:cNvSpPr>
            <p:nvPr userDrawn="1"/>
          </p:nvSpPr>
          <p:spPr bwMode="gray">
            <a:xfrm>
              <a:off x="9795757" y="5402626"/>
              <a:ext cx="241010" cy="260447"/>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9" name="Freeform 371"/>
            <p:cNvSpPr>
              <a:spLocks/>
            </p:cNvSpPr>
            <p:nvPr userDrawn="1"/>
          </p:nvSpPr>
          <p:spPr bwMode="gray">
            <a:xfrm>
              <a:off x="9795757" y="5402626"/>
              <a:ext cx="198252" cy="260447"/>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0" name="Freeform 372"/>
            <p:cNvSpPr>
              <a:spLocks/>
            </p:cNvSpPr>
            <p:nvPr userDrawn="1"/>
          </p:nvSpPr>
          <p:spPr bwMode="gray">
            <a:xfrm>
              <a:off x="9550861" y="4325855"/>
              <a:ext cx="23323" cy="423713"/>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1" name="Freeform 373"/>
            <p:cNvSpPr>
              <a:spLocks/>
            </p:cNvSpPr>
            <p:nvPr userDrawn="1"/>
          </p:nvSpPr>
          <p:spPr bwMode="gray">
            <a:xfrm>
              <a:off x="10040657" y="4815650"/>
              <a:ext cx="190477" cy="186589"/>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2" name="Freeform 374"/>
            <p:cNvSpPr>
              <a:spLocks/>
            </p:cNvSpPr>
            <p:nvPr userDrawn="1"/>
          </p:nvSpPr>
          <p:spPr bwMode="gray">
            <a:xfrm>
              <a:off x="9531424" y="4769004"/>
              <a:ext cx="147716" cy="104958"/>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3" name="Oval 375"/>
            <p:cNvSpPr>
              <a:spLocks noChangeArrowheads="1"/>
            </p:cNvSpPr>
            <p:nvPr userDrawn="1"/>
          </p:nvSpPr>
          <p:spPr bwMode="gray">
            <a:xfrm>
              <a:off x="9523649" y="4702918"/>
              <a:ext cx="77745" cy="77745"/>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4" name="Oval 376"/>
            <p:cNvSpPr>
              <a:spLocks noChangeArrowheads="1"/>
            </p:cNvSpPr>
            <p:nvPr userDrawn="1"/>
          </p:nvSpPr>
          <p:spPr bwMode="gray">
            <a:xfrm>
              <a:off x="9543087" y="4726241"/>
              <a:ext cx="38872" cy="34986"/>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5" name="Rectangle 377"/>
            <p:cNvSpPr>
              <a:spLocks noChangeArrowheads="1"/>
            </p:cNvSpPr>
            <p:nvPr userDrawn="1"/>
          </p:nvSpPr>
          <p:spPr bwMode="gray">
            <a:xfrm>
              <a:off x="8788958" y="4477457"/>
              <a:ext cx="213800" cy="5442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166" name="Rectangle 378"/>
            <p:cNvSpPr>
              <a:spLocks noChangeArrowheads="1"/>
            </p:cNvSpPr>
            <p:nvPr userDrawn="1"/>
          </p:nvSpPr>
          <p:spPr bwMode="gray">
            <a:xfrm>
              <a:off x="8788958" y="4531878"/>
              <a:ext cx="213800" cy="4392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7" name="Freeform 379"/>
            <p:cNvSpPr>
              <a:spLocks/>
            </p:cNvSpPr>
            <p:nvPr userDrawn="1"/>
          </p:nvSpPr>
          <p:spPr bwMode="gray">
            <a:xfrm>
              <a:off x="9002756" y="4971141"/>
              <a:ext cx="668610" cy="295432"/>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8" name="Freeform 380"/>
            <p:cNvSpPr>
              <a:spLocks/>
            </p:cNvSpPr>
            <p:nvPr userDrawn="1"/>
          </p:nvSpPr>
          <p:spPr bwMode="gray">
            <a:xfrm>
              <a:off x="7739397" y="5247135"/>
              <a:ext cx="1737608" cy="295432"/>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1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9" name="Rectangle 381"/>
            <p:cNvSpPr>
              <a:spLocks noChangeArrowheads="1"/>
            </p:cNvSpPr>
            <p:nvPr userDrawn="1"/>
          </p:nvSpPr>
          <p:spPr bwMode="gray">
            <a:xfrm>
              <a:off x="7739397" y="5181053"/>
              <a:ext cx="1737608" cy="6608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170" name="Oval 382"/>
            <p:cNvSpPr>
              <a:spLocks noChangeArrowheads="1"/>
            </p:cNvSpPr>
            <p:nvPr userDrawn="1"/>
          </p:nvSpPr>
          <p:spPr bwMode="gray">
            <a:xfrm>
              <a:off x="8283613" y="5344318"/>
              <a:ext cx="73859"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1" name="Oval 383"/>
            <p:cNvSpPr>
              <a:spLocks noChangeArrowheads="1"/>
            </p:cNvSpPr>
            <p:nvPr userDrawn="1"/>
          </p:nvSpPr>
          <p:spPr bwMode="gray">
            <a:xfrm>
              <a:off x="8423554" y="5344318"/>
              <a:ext cx="81633"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2" name="Oval 384"/>
            <p:cNvSpPr>
              <a:spLocks noChangeArrowheads="1"/>
            </p:cNvSpPr>
            <p:nvPr userDrawn="1"/>
          </p:nvSpPr>
          <p:spPr bwMode="gray">
            <a:xfrm>
              <a:off x="8567382" y="5344318"/>
              <a:ext cx="77745"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3" name="Rectangle 385"/>
            <p:cNvSpPr>
              <a:spLocks noChangeArrowheads="1"/>
            </p:cNvSpPr>
            <p:nvPr userDrawn="1"/>
          </p:nvSpPr>
          <p:spPr bwMode="gray">
            <a:xfrm>
              <a:off x="8361358" y="4971141"/>
              <a:ext cx="213800" cy="209912"/>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4" name="Rectangle 386"/>
            <p:cNvSpPr>
              <a:spLocks noChangeArrowheads="1"/>
            </p:cNvSpPr>
            <p:nvPr userDrawn="1"/>
          </p:nvSpPr>
          <p:spPr bwMode="gray">
            <a:xfrm>
              <a:off x="8151446" y="4971141"/>
              <a:ext cx="209912" cy="2099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5" name="Rectangle 387"/>
            <p:cNvSpPr>
              <a:spLocks noChangeArrowheads="1"/>
            </p:cNvSpPr>
            <p:nvPr userDrawn="1"/>
          </p:nvSpPr>
          <p:spPr bwMode="gray">
            <a:xfrm>
              <a:off x="8151446" y="4761229"/>
              <a:ext cx="209912" cy="2099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6" name="Rectangle 388"/>
            <p:cNvSpPr>
              <a:spLocks noChangeArrowheads="1"/>
            </p:cNvSpPr>
            <p:nvPr userDrawn="1"/>
          </p:nvSpPr>
          <p:spPr bwMode="gray">
            <a:xfrm>
              <a:off x="8575156" y="4971141"/>
              <a:ext cx="213800" cy="209912"/>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7" name="Rectangle 389"/>
            <p:cNvSpPr>
              <a:spLocks noChangeArrowheads="1"/>
            </p:cNvSpPr>
            <p:nvPr userDrawn="1"/>
          </p:nvSpPr>
          <p:spPr bwMode="gray">
            <a:xfrm>
              <a:off x="8788958" y="4971141"/>
              <a:ext cx="213800" cy="20991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8" name="Rectangle 390"/>
            <p:cNvSpPr>
              <a:spLocks noChangeArrowheads="1"/>
            </p:cNvSpPr>
            <p:nvPr userDrawn="1"/>
          </p:nvSpPr>
          <p:spPr bwMode="gray">
            <a:xfrm>
              <a:off x="8361358" y="4761229"/>
              <a:ext cx="213800" cy="209912"/>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9" name="Rectangle 391"/>
            <p:cNvSpPr>
              <a:spLocks noChangeArrowheads="1"/>
            </p:cNvSpPr>
            <p:nvPr userDrawn="1"/>
          </p:nvSpPr>
          <p:spPr bwMode="gray">
            <a:xfrm>
              <a:off x="8575156" y="4761229"/>
              <a:ext cx="213800" cy="209912"/>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0" name="Rectangle 392"/>
            <p:cNvSpPr>
              <a:spLocks noChangeArrowheads="1"/>
            </p:cNvSpPr>
            <p:nvPr userDrawn="1"/>
          </p:nvSpPr>
          <p:spPr bwMode="gray">
            <a:xfrm>
              <a:off x="8858928" y="4605738"/>
              <a:ext cx="50535" cy="29543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1" name="Freeform 393"/>
            <p:cNvSpPr>
              <a:spLocks/>
            </p:cNvSpPr>
            <p:nvPr userDrawn="1"/>
          </p:nvSpPr>
          <p:spPr bwMode="gray">
            <a:xfrm>
              <a:off x="8205867" y="5480370"/>
              <a:ext cx="1123420" cy="66084"/>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2" name="Freeform 394"/>
            <p:cNvSpPr>
              <a:spLocks/>
            </p:cNvSpPr>
            <p:nvPr userDrawn="1"/>
          </p:nvSpPr>
          <p:spPr bwMode="gray">
            <a:xfrm>
              <a:off x="10573209" y="2743737"/>
              <a:ext cx="97183" cy="338193"/>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183" name="Freeform 395"/>
            <p:cNvSpPr>
              <a:spLocks/>
            </p:cNvSpPr>
            <p:nvPr userDrawn="1"/>
          </p:nvSpPr>
          <p:spPr bwMode="gray">
            <a:xfrm>
              <a:off x="10452706" y="3183000"/>
              <a:ext cx="338193" cy="948492"/>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4" name="Freeform 396"/>
            <p:cNvSpPr>
              <a:spLocks/>
            </p:cNvSpPr>
            <p:nvPr userDrawn="1"/>
          </p:nvSpPr>
          <p:spPr bwMode="gray">
            <a:xfrm>
              <a:off x="10518788" y="3081930"/>
              <a:ext cx="206026" cy="10106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5" name="Freeform 397"/>
            <p:cNvSpPr>
              <a:spLocks/>
            </p:cNvSpPr>
            <p:nvPr userDrawn="1"/>
          </p:nvSpPr>
          <p:spPr bwMode="gray">
            <a:xfrm>
              <a:off x="10518788" y="3081930"/>
              <a:ext cx="206026" cy="10106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6" name="Rectangle 398"/>
            <p:cNvSpPr>
              <a:spLocks noChangeArrowheads="1"/>
            </p:cNvSpPr>
            <p:nvPr userDrawn="1"/>
          </p:nvSpPr>
          <p:spPr bwMode="gray">
            <a:xfrm>
              <a:off x="10499353" y="3249082"/>
              <a:ext cx="15549"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7" name="Rectangle 399"/>
            <p:cNvSpPr>
              <a:spLocks noChangeArrowheads="1"/>
            </p:cNvSpPr>
            <p:nvPr userDrawn="1"/>
          </p:nvSpPr>
          <p:spPr bwMode="gray">
            <a:xfrm>
              <a:off x="10534337"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8" name="Rectangle 400"/>
            <p:cNvSpPr>
              <a:spLocks noChangeArrowheads="1"/>
            </p:cNvSpPr>
            <p:nvPr userDrawn="1"/>
          </p:nvSpPr>
          <p:spPr bwMode="gray">
            <a:xfrm>
              <a:off x="10573209"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9" name="Rectangle 401"/>
            <p:cNvSpPr>
              <a:spLocks noChangeArrowheads="1"/>
            </p:cNvSpPr>
            <p:nvPr userDrawn="1"/>
          </p:nvSpPr>
          <p:spPr bwMode="gray">
            <a:xfrm>
              <a:off x="10612083"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90" name="Rectangle 402"/>
            <p:cNvSpPr>
              <a:spLocks noChangeArrowheads="1"/>
            </p:cNvSpPr>
            <p:nvPr userDrawn="1"/>
          </p:nvSpPr>
          <p:spPr bwMode="gray">
            <a:xfrm>
              <a:off x="10647069"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91" name="Rectangle 403"/>
            <p:cNvSpPr>
              <a:spLocks noChangeArrowheads="1"/>
            </p:cNvSpPr>
            <p:nvPr userDrawn="1"/>
          </p:nvSpPr>
          <p:spPr bwMode="gray">
            <a:xfrm>
              <a:off x="10685942"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92" name="Rectangle 404"/>
            <p:cNvSpPr>
              <a:spLocks noChangeArrowheads="1"/>
            </p:cNvSpPr>
            <p:nvPr userDrawn="1"/>
          </p:nvSpPr>
          <p:spPr bwMode="gray">
            <a:xfrm>
              <a:off x="10724814"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93" name="Freeform 405"/>
            <p:cNvSpPr>
              <a:spLocks noEditPoints="1"/>
            </p:cNvSpPr>
            <p:nvPr userDrawn="1"/>
          </p:nvSpPr>
          <p:spPr bwMode="gray">
            <a:xfrm>
              <a:off x="10044543" y="3175225"/>
              <a:ext cx="412050" cy="952380"/>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194" name="Rectangle 406"/>
            <p:cNvSpPr>
              <a:spLocks noChangeArrowheads="1"/>
            </p:cNvSpPr>
            <p:nvPr userDrawn="1"/>
          </p:nvSpPr>
          <p:spPr bwMode="gray">
            <a:xfrm>
              <a:off x="10790897" y="3342377"/>
              <a:ext cx="373177" cy="7891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95" name="Rectangle 407"/>
            <p:cNvSpPr>
              <a:spLocks noChangeArrowheads="1"/>
            </p:cNvSpPr>
            <p:nvPr userDrawn="1"/>
          </p:nvSpPr>
          <p:spPr bwMode="gray">
            <a:xfrm>
              <a:off x="10825883" y="3311279"/>
              <a:ext cx="307095" cy="310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96" name="Rectangle 408"/>
            <p:cNvSpPr>
              <a:spLocks noChangeArrowheads="1"/>
            </p:cNvSpPr>
            <p:nvPr userDrawn="1"/>
          </p:nvSpPr>
          <p:spPr bwMode="gray">
            <a:xfrm>
              <a:off x="10853093" y="3276293"/>
              <a:ext cx="248784" cy="3498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97" name="Freeform 409"/>
            <p:cNvSpPr>
              <a:spLocks/>
            </p:cNvSpPr>
            <p:nvPr userDrawn="1"/>
          </p:nvSpPr>
          <p:spPr bwMode="gray">
            <a:xfrm>
              <a:off x="10818109"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198" name="Freeform 410"/>
            <p:cNvSpPr>
              <a:spLocks/>
            </p:cNvSpPr>
            <p:nvPr userDrawn="1"/>
          </p:nvSpPr>
          <p:spPr bwMode="gray">
            <a:xfrm>
              <a:off x="10876416"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199" name="Freeform 411"/>
            <p:cNvSpPr>
              <a:spLocks/>
            </p:cNvSpPr>
            <p:nvPr userDrawn="1"/>
          </p:nvSpPr>
          <p:spPr bwMode="gray">
            <a:xfrm>
              <a:off x="10934727" y="3552289"/>
              <a:ext cx="31098" cy="46647"/>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0" name="Freeform 412"/>
            <p:cNvSpPr>
              <a:spLocks/>
            </p:cNvSpPr>
            <p:nvPr userDrawn="1"/>
          </p:nvSpPr>
          <p:spPr bwMode="gray">
            <a:xfrm>
              <a:off x="10989149"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1" name="Freeform 413"/>
            <p:cNvSpPr>
              <a:spLocks/>
            </p:cNvSpPr>
            <p:nvPr userDrawn="1"/>
          </p:nvSpPr>
          <p:spPr bwMode="gray">
            <a:xfrm>
              <a:off x="11047456"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2" name="Freeform 414"/>
            <p:cNvSpPr>
              <a:spLocks/>
            </p:cNvSpPr>
            <p:nvPr userDrawn="1"/>
          </p:nvSpPr>
          <p:spPr bwMode="gray">
            <a:xfrm>
              <a:off x="11101877" y="3552289"/>
              <a:ext cx="34986" cy="46647"/>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3" name="Freeform 415"/>
            <p:cNvSpPr>
              <a:spLocks/>
            </p:cNvSpPr>
            <p:nvPr userDrawn="1"/>
          </p:nvSpPr>
          <p:spPr bwMode="gray">
            <a:xfrm>
              <a:off x="10818109"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4" name="Freeform 416"/>
            <p:cNvSpPr>
              <a:spLocks/>
            </p:cNvSpPr>
            <p:nvPr userDrawn="1"/>
          </p:nvSpPr>
          <p:spPr bwMode="gray">
            <a:xfrm>
              <a:off x="10876416"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5" name="Freeform 417"/>
            <p:cNvSpPr>
              <a:spLocks/>
            </p:cNvSpPr>
            <p:nvPr userDrawn="1"/>
          </p:nvSpPr>
          <p:spPr bwMode="gray">
            <a:xfrm>
              <a:off x="10934727" y="3622259"/>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6" name="Freeform 418"/>
            <p:cNvSpPr>
              <a:spLocks/>
            </p:cNvSpPr>
            <p:nvPr userDrawn="1"/>
          </p:nvSpPr>
          <p:spPr bwMode="gray">
            <a:xfrm>
              <a:off x="10989149"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7" name="Freeform 419"/>
            <p:cNvSpPr>
              <a:spLocks/>
            </p:cNvSpPr>
            <p:nvPr userDrawn="1"/>
          </p:nvSpPr>
          <p:spPr bwMode="gray">
            <a:xfrm>
              <a:off x="11047456"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8" name="Freeform 420"/>
            <p:cNvSpPr>
              <a:spLocks/>
            </p:cNvSpPr>
            <p:nvPr userDrawn="1"/>
          </p:nvSpPr>
          <p:spPr bwMode="gray">
            <a:xfrm>
              <a:off x="11101877" y="3622259"/>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9" name="Freeform 421"/>
            <p:cNvSpPr>
              <a:spLocks/>
            </p:cNvSpPr>
            <p:nvPr userDrawn="1"/>
          </p:nvSpPr>
          <p:spPr bwMode="gray">
            <a:xfrm>
              <a:off x="10818109"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0" name="Freeform 422"/>
            <p:cNvSpPr>
              <a:spLocks/>
            </p:cNvSpPr>
            <p:nvPr userDrawn="1"/>
          </p:nvSpPr>
          <p:spPr bwMode="gray">
            <a:xfrm>
              <a:off x="10876416"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1" name="Freeform 423"/>
            <p:cNvSpPr>
              <a:spLocks/>
            </p:cNvSpPr>
            <p:nvPr userDrawn="1"/>
          </p:nvSpPr>
          <p:spPr bwMode="gray">
            <a:xfrm>
              <a:off x="10934727" y="3688344"/>
              <a:ext cx="31098" cy="5053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2" name="Freeform 424"/>
            <p:cNvSpPr>
              <a:spLocks/>
            </p:cNvSpPr>
            <p:nvPr userDrawn="1"/>
          </p:nvSpPr>
          <p:spPr bwMode="gray">
            <a:xfrm>
              <a:off x="10989149"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3" name="Freeform 425"/>
            <p:cNvSpPr>
              <a:spLocks/>
            </p:cNvSpPr>
            <p:nvPr userDrawn="1"/>
          </p:nvSpPr>
          <p:spPr bwMode="gray">
            <a:xfrm>
              <a:off x="11047456"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4" name="Freeform 426"/>
            <p:cNvSpPr>
              <a:spLocks/>
            </p:cNvSpPr>
            <p:nvPr userDrawn="1"/>
          </p:nvSpPr>
          <p:spPr bwMode="gray">
            <a:xfrm>
              <a:off x="11101877" y="3688344"/>
              <a:ext cx="34986" cy="5053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5" name="Freeform 427"/>
            <p:cNvSpPr>
              <a:spLocks/>
            </p:cNvSpPr>
            <p:nvPr userDrawn="1"/>
          </p:nvSpPr>
          <p:spPr bwMode="gray">
            <a:xfrm>
              <a:off x="10818109"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6" name="Freeform 428"/>
            <p:cNvSpPr>
              <a:spLocks/>
            </p:cNvSpPr>
            <p:nvPr userDrawn="1"/>
          </p:nvSpPr>
          <p:spPr bwMode="gray">
            <a:xfrm>
              <a:off x="10876416"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7" name="Freeform 429"/>
            <p:cNvSpPr>
              <a:spLocks/>
            </p:cNvSpPr>
            <p:nvPr userDrawn="1"/>
          </p:nvSpPr>
          <p:spPr bwMode="gray">
            <a:xfrm>
              <a:off x="10934727" y="3762201"/>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8" name="Freeform 430"/>
            <p:cNvSpPr>
              <a:spLocks/>
            </p:cNvSpPr>
            <p:nvPr userDrawn="1"/>
          </p:nvSpPr>
          <p:spPr bwMode="gray">
            <a:xfrm>
              <a:off x="10989149"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9" name="Freeform 431"/>
            <p:cNvSpPr>
              <a:spLocks/>
            </p:cNvSpPr>
            <p:nvPr userDrawn="1"/>
          </p:nvSpPr>
          <p:spPr bwMode="gray">
            <a:xfrm>
              <a:off x="11047456"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0" name="Freeform 432"/>
            <p:cNvSpPr>
              <a:spLocks/>
            </p:cNvSpPr>
            <p:nvPr userDrawn="1"/>
          </p:nvSpPr>
          <p:spPr bwMode="gray">
            <a:xfrm>
              <a:off x="11101877" y="3762201"/>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1" name="Freeform 433"/>
            <p:cNvSpPr>
              <a:spLocks/>
            </p:cNvSpPr>
            <p:nvPr userDrawn="1"/>
          </p:nvSpPr>
          <p:spPr bwMode="gray">
            <a:xfrm>
              <a:off x="10818109"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2" name="Freeform 434"/>
            <p:cNvSpPr>
              <a:spLocks/>
            </p:cNvSpPr>
            <p:nvPr userDrawn="1"/>
          </p:nvSpPr>
          <p:spPr bwMode="gray">
            <a:xfrm>
              <a:off x="10876416"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3" name="Freeform 435"/>
            <p:cNvSpPr>
              <a:spLocks/>
            </p:cNvSpPr>
            <p:nvPr userDrawn="1"/>
          </p:nvSpPr>
          <p:spPr bwMode="gray">
            <a:xfrm>
              <a:off x="10934727" y="3828285"/>
              <a:ext cx="31098" cy="5053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4" name="Freeform 436"/>
            <p:cNvSpPr>
              <a:spLocks/>
            </p:cNvSpPr>
            <p:nvPr userDrawn="1"/>
          </p:nvSpPr>
          <p:spPr bwMode="gray">
            <a:xfrm>
              <a:off x="10989149"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5" name="Freeform 437"/>
            <p:cNvSpPr>
              <a:spLocks/>
            </p:cNvSpPr>
            <p:nvPr userDrawn="1"/>
          </p:nvSpPr>
          <p:spPr bwMode="gray">
            <a:xfrm>
              <a:off x="11047456"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6" name="Freeform 438"/>
            <p:cNvSpPr>
              <a:spLocks/>
            </p:cNvSpPr>
            <p:nvPr userDrawn="1"/>
          </p:nvSpPr>
          <p:spPr bwMode="gray">
            <a:xfrm>
              <a:off x="11101877" y="3828285"/>
              <a:ext cx="34986" cy="5053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7" name="Freeform 439"/>
            <p:cNvSpPr>
              <a:spLocks/>
            </p:cNvSpPr>
            <p:nvPr userDrawn="1"/>
          </p:nvSpPr>
          <p:spPr bwMode="gray">
            <a:xfrm>
              <a:off x="10818109" y="3902142"/>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8" name="Freeform 440"/>
            <p:cNvSpPr>
              <a:spLocks/>
            </p:cNvSpPr>
            <p:nvPr userDrawn="1"/>
          </p:nvSpPr>
          <p:spPr bwMode="gray">
            <a:xfrm>
              <a:off x="10876416" y="3902142"/>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9" name="Freeform 441"/>
            <p:cNvSpPr>
              <a:spLocks/>
            </p:cNvSpPr>
            <p:nvPr userDrawn="1"/>
          </p:nvSpPr>
          <p:spPr bwMode="gray">
            <a:xfrm>
              <a:off x="10934727" y="3902142"/>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0" name="Freeform 443"/>
            <p:cNvSpPr>
              <a:spLocks/>
            </p:cNvSpPr>
            <p:nvPr userDrawn="1"/>
          </p:nvSpPr>
          <p:spPr bwMode="gray">
            <a:xfrm>
              <a:off x="10989146" y="3902140"/>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1" name="Freeform 444"/>
            <p:cNvSpPr>
              <a:spLocks/>
            </p:cNvSpPr>
            <p:nvPr userDrawn="1"/>
          </p:nvSpPr>
          <p:spPr bwMode="gray">
            <a:xfrm>
              <a:off x="11047456" y="3902140"/>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2" name="Freeform 445"/>
            <p:cNvSpPr>
              <a:spLocks/>
            </p:cNvSpPr>
            <p:nvPr userDrawn="1"/>
          </p:nvSpPr>
          <p:spPr bwMode="gray">
            <a:xfrm>
              <a:off x="11101877" y="3902140"/>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3" name="Freeform 446"/>
            <p:cNvSpPr>
              <a:spLocks/>
            </p:cNvSpPr>
            <p:nvPr userDrawn="1"/>
          </p:nvSpPr>
          <p:spPr bwMode="gray">
            <a:xfrm>
              <a:off x="1081810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4" name="Freeform 447"/>
            <p:cNvSpPr>
              <a:spLocks/>
            </p:cNvSpPr>
            <p:nvPr userDrawn="1"/>
          </p:nvSpPr>
          <p:spPr bwMode="gray">
            <a:xfrm>
              <a:off x="1087641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5" name="Freeform 448"/>
            <p:cNvSpPr>
              <a:spLocks/>
            </p:cNvSpPr>
            <p:nvPr userDrawn="1"/>
          </p:nvSpPr>
          <p:spPr bwMode="gray">
            <a:xfrm>
              <a:off x="10934725" y="3972110"/>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6" name="Freeform 449"/>
            <p:cNvSpPr>
              <a:spLocks/>
            </p:cNvSpPr>
            <p:nvPr userDrawn="1"/>
          </p:nvSpPr>
          <p:spPr bwMode="gray">
            <a:xfrm>
              <a:off x="1098914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7" name="Freeform 450"/>
            <p:cNvSpPr>
              <a:spLocks/>
            </p:cNvSpPr>
            <p:nvPr userDrawn="1"/>
          </p:nvSpPr>
          <p:spPr bwMode="gray">
            <a:xfrm>
              <a:off x="1104745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8" name="Freeform 451"/>
            <p:cNvSpPr>
              <a:spLocks/>
            </p:cNvSpPr>
            <p:nvPr userDrawn="1"/>
          </p:nvSpPr>
          <p:spPr bwMode="gray">
            <a:xfrm>
              <a:off x="11101877" y="3972110"/>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9" name="Freeform 452"/>
            <p:cNvSpPr>
              <a:spLocks/>
            </p:cNvSpPr>
            <p:nvPr userDrawn="1"/>
          </p:nvSpPr>
          <p:spPr bwMode="gray">
            <a:xfrm>
              <a:off x="1081810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0" name="Freeform 453"/>
            <p:cNvSpPr>
              <a:spLocks/>
            </p:cNvSpPr>
            <p:nvPr userDrawn="1"/>
          </p:nvSpPr>
          <p:spPr bwMode="gray">
            <a:xfrm>
              <a:off x="1087641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1" name="Freeform 454"/>
            <p:cNvSpPr>
              <a:spLocks/>
            </p:cNvSpPr>
            <p:nvPr userDrawn="1"/>
          </p:nvSpPr>
          <p:spPr bwMode="gray">
            <a:xfrm>
              <a:off x="10934725" y="4042082"/>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2" name="Freeform 455"/>
            <p:cNvSpPr>
              <a:spLocks/>
            </p:cNvSpPr>
            <p:nvPr userDrawn="1"/>
          </p:nvSpPr>
          <p:spPr bwMode="gray">
            <a:xfrm>
              <a:off x="1098914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3" name="Freeform 456"/>
            <p:cNvSpPr>
              <a:spLocks/>
            </p:cNvSpPr>
            <p:nvPr userDrawn="1"/>
          </p:nvSpPr>
          <p:spPr bwMode="gray">
            <a:xfrm>
              <a:off x="1104745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4" name="Freeform 457"/>
            <p:cNvSpPr>
              <a:spLocks/>
            </p:cNvSpPr>
            <p:nvPr userDrawn="1"/>
          </p:nvSpPr>
          <p:spPr bwMode="gray">
            <a:xfrm>
              <a:off x="11101877" y="4042082"/>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5" name="Freeform 458"/>
            <p:cNvSpPr>
              <a:spLocks/>
            </p:cNvSpPr>
            <p:nvPr userDrawn="1"/>
          </p:nvSpPr>
          <p:spPr bwMode="gray">
            <a:xfrm>
              <a:off x="1081810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6" name="Freeform 459"/>
            <p:cNvSpPr>
              <a:spLocks/>
            </p:cNvSpPr>
            <p:nvPr userDrawn="1"/>
          </p:nvSpPr>
          <p:spPr bwMode="gray">
            <a:xfrm>
              <a:off x="1087641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7" name="Freeform 460"/>
            <p:cNvSpPr>
              <a:spLocks/>
            </p:cNvSpPr>
            <p:nvPr userDrawn="1"/>
          </p:nvSpPr>
          <p:spPr bwMode="gray">
            <a:xfrm>
              <a:off x="10934725" y="3408456"/>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8" name="Freeform 461"/>
            <p:cNvSpPr>
              <a:spLocks/>
            </p:cNvSpPr>
            <p:nvPr userDrawn="1"/>
          </p:nvSpPr>
          <p:spPr bwMode="gray">
            <a:xfrm>
              <a:off x="1098914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9" name="Freeform 462"/>
            <p:cNvSpPr>
              <a:spLocks/>
            </p:cNvSpPr>
            <p:nvPr userDrawn="1"/>
          </p:nvSpPr>
          <p:spPr bwMode="gray">
            <a:xfrm>
              <a:off x="1104745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0" name="Freeform 463"/>
            <p:cNvSpPr>
              <a:spLocks/>
            </p:cNvSpPr>
            <p:nvPr userDrawn="1"/>
          </p:nvSpPr>
          <p:spPr bwMode="gray">
            <a:xfrm>
              <a:off x="11101877" y="3408456"/>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1" name="Freeform 464"/>
            <p:cNvSpPr>
              <a:spLocks/>
            </p:cNvSpPr>
            <p:nvPr userDrawn="1"/>
          </p:nvSpPr>
          <p:spPr bwMode="gray">
            <a:xfrm>
              <a:off x="1081810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2" name="Freeform 465"/>
            <p:cNvSpPr>
              <a:spLocks/>
            </p:cNvSpPr>
            <p:nvPr userDrawn="1"/>
          </p:nvSpPr>
          <p:spPr bwMode="gray">
            <a:xfrm>
              <a:off x="1087641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3" name="Freeform 466"/>
            <p:cNvSpPr>
              <a:spLocks/>
            </p:cNvSpPr>
            <p:nvPr userDrawn="1"/>
          </p:nvSpPr>
          <p:spPr bwMode="gray">
            <a:xfrm>
              <a:off x="10934725" y="3478426"/>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4" name="Freeform 467"/>
            <p:cNvSpPr>
              <a:spLocks/>
            </p:cNvSpPr>
            <p:nvPr userDrawn="1"/>
          </p:nvSpPr>
          <p:spPr bwMode="gray">
            <a:xfrm>
              <a:off x="1098914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5" name="Freeform 468"/>
            <p:cNvSpPr>
              <a:spLocks/>
            </p:cNvSpPr>
            <p:nvPr userDrawn="1"/>
          </p:nvSpPr>
          <p:spPr bwMode="gray">
            <a:xfrm>
              <a:off x="1104745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6" name="Freeform 469"/>
            <p:cNvSpPr>
              <a:spLocks/>
            </p:cNvSpPr>
            <p:nvPr userDrawn="1"/>
          </p:nvSpPr>
          <p:spPr bwMode="gray">
            <a:xfrm>
              <a:off x="11101877" y="3478426"/>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7" name="Rectangle 470"/>
            <p:cNvSpPr>
              <a:spLocks noChangeArrowheads="1"/>
            </p:cNvSpPr>
            <p:nvPr userDrawn="1"/>
          </p:nvSpPr>
          <p:spPr bwMode="gray">
            <a:xfrm>
              <a:off x="10417720" y="4800097"/>
              <a:ext cx="621962" cy="349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58" name="Rectangle 471"/>
            <p:cNvSpPr>
              <a:spLocks noChangeArrowheads="1"/>
            </p:cNvSpPr>
            <p:nvPr userDrawn="1"/>
          </p:nvSpPr>
          <p:spPr bwMode="gray">
            <a:xfrm>
              <a:off x="10417720" y="4873955"/>
              <a:ext cx="621962" cy="349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59" name="Rectangle 472"/>
            <p:cNvSpPr>
              <a:spLocks noChangeArrowheads="1"/>
            </p:cNvSpPr>
            <p:nvPr userDrawn="1"/>
          </p:nvSpPr>
          <p:spPr bwMode="gray">
            <a:xfrm>
              <a:off x="10417720" y="4835083"/>
              <a:ext cx="621962" cy="38872"/>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0" name="Rectangle 473"/>
            <p:cNvSpPr>
              <a:spLocks noChangeArrowheads="1"/>
            </p:cNvSpPr>
            <p:nvPr userDrawn="1"/>
          </p:nvSpPr>
          <p:spPr bwMode="gray">
            <a:xfrm>
              <a:off x="10845318" y="4496890"/>
              <a:ext cx="112732"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1" name="Rectangle 474"/>
            <p:cNvSpPr>
              <a:spLocks noChangeArrowheads="1"/>
            </p:cNvSpPr>
            <p:nvPr userDrawn="1"/>
          </p:nvSpPr>
          <p:spPr bwMode="gray">
            <a:xfrm>
              <a:off x="10926949" y="4524101"/>
              <a:ext cx="31098"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2" name="Rectangle 475"/>
            <p:cNvSpPr>
              <a:spLocks noChangeArrowheads="1"/>
            </p:cNvSpPr>
            <p:nvPr userDrawn="1"/>
          </p:nvSpPr>
          <p:spPr bwMode="gray">
            <a:xfrm>
              <a:off x="10670390" y="4496890"/>
              <a:ext cx="112732"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3" name="Rectangle 476"/>
            <p:cNvSpPr>
              <a:spLocks noChangeArrowheads="1"/>
            </p:cNvSpPr>
            <p:nvPr userDrawn="1"/>
          </p:nvSpPr>
          <p:spPr bwMode="gray">
            <a:xfrm>
              <a:off x="10752023" y="4524101"/>
              <a:ext cx="31098"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4" name="Rectangle 477"/>
            <p:cNvSpPr>
              <a:spLocks noChangeArrowheads="1"/>
            </p:cNvSpPr>
            <p:nvPr userDrawn="1"/>
          </p:nvSpPr>
          <p:spPr bwMode="gray">
            <a:xfrm>
              <a:off x="10495465" y="4496890"/>
              <a:ext cx="116618"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5" name="Rectangle 478"/>
            <p:cNvSpPr>
              <a:spLocks noChangeArrowheads="1"/>
            </p:cNvSpPr>
            <p:nvPr userDrawn="1"/>
          </p:nvSpPr>
          <p:spPr bwMode="gray">
            <a:xfrm>
              <a:off x="10577097" y="4524101"/>
              <a:ext cx="34986"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6" name="Rectangle 479"/>
            <p:cNvSpPr>
              <a:spLocks noChangeArrowheads="1"/>
            </p:cNvSpPr>
            <p:nvPr userDrawn="1"/>
          </p:nvSpPr>
          <p:spPr bwMode="gray">
            <a:xfrm>
              <a:off x="10495465"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7" name="Rectangle 480"/>
            <p:cNvSpPr>
              <a:spLocks noChangeArrowheads="1"/>
            </p:cNvSpPr>
            <p:nvPr userDrawn="1"/>
          </p:nvSpPr>
          <p:spPr bwMode="gray">
            <a:xfrm>
              <a:off x="10670390"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8" name="Rectangle 481"/>
            <p:cNvSpPr>
              <a:spLocks noChangeArrowheads="1"/>
            </p:cNvSpPr>
            <p:nvPr userDrawn="1"/>
          </p:nvSpPr>
          <p:spPr bwMode="gray">
            <a:xfrm>
              <a:off x="10845318"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9" name="Freeform 482"/>
            <p:cNvSpPr>
              <a:spLocks/>
            </p:cNvSpPr>
            <p:nvPr userDrawn="1"/>
          </p:nvSpPr>
          <p:spPr bwMode="gray">
            <a:xfrm>
              <a:off x="10417720" y="4302527"/>
              <a:ext cx="618076" cy="22934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70" name="Freeform 483"/>
            <p:cNvSpPr>
              <a:spLocks/>
            </p:cNvSpPr>
            <p:nvPr userDrawn="1"/>
          </p:nvSpPr>
          <p:spPr bwMode="gray">
            <a:xfrm>
              <a:off x="10697602" y="4302527"/>
              <a:ext cx="338193" cy="22934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71" name="Freeform 484"/>
            <p:cNvSpPr>
              <a:spLocks/>
            </p:cNvSpPr>
            <p:nvPr userDrawn="1"/>
          </p:nvSpPr>
          <p:spPr bwMode="gray">
            <a:xfrm>
              <a:off x="11125202" y="4318075"/>
              <a:ext cx="793001" cy="225461"/>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304" name="Freeform 485"/>
            <p:cNvSpPr>
              <a:spLocks/>
            </p:cNvSpPr>
            <p:nvPr userDrawn="1"/>
          </p:nvSpPr>
          <p:spPr bwMode="gray">
            <a:xfrm>
              <a:off x="11097989" y="4080954"/>
              <a:ext cx="746354" cy="41205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305" name="Freeform 486"/>
            <p:cNvSpPr>
              <a:spLocks/>
            </p:cNvSpPr>
            <p:nvPr userDrawn="1"/>
          </p:nvSpPr>
          <p:spPr bwMode="gray">
            <a:xfrm>
              <a:off x="7517820" y="4753448"/>
              <a:ext cx="583089" cy="167151"/>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306" name="Freeform 487"/>
            <p:cNvSpPr>
              <a:spLocks/>
            </p:cNvSpPr>
            <p:nvPr userDrawn="1"/>
          </p:nvSpPr>
          <p:spPr bwMode="gray">
            <a:xfrm>
              <a:off x="7498383" y="4582410"/>
              <a:ext cx="544217" cy="299318"/>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307" name="Freeform 488"/>
            <p:cNvSpPr>
              <a:spLocks/>
            </p:cNvSpPr>
            <p:nvPr userDrawn="1"/>
          </p:nvSpPr>
          <p:spPr bwMode="gray">
            <a:xfrm>
              <a:off x="8186430" y="2327797"/>
              <a:ext cx="462586" cy="136053"/>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308" name="Freeform 489"/>
            <p:cNvSpPr>
              <a:spLocks/>
            </p:cNvSpPr>
            <p:nvPr userDrawn="1"/>
          </p:nvSpPr>
          <p:spPr bwMode="gray">
            <a:xfrm>
              <a:off x="8166993" y="2191743"/>
              <a:ext cx="439261" cy="241010"/>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grpSp>
    </p:spTree>
    <p:extLst>
      <p:ext uri="{BB962C8B-B14F-4D97-AF65-F5344CB8AC3E}">
        <p14:creationId xmlns:p14="http://schemas.microsoft.com/office/powerpoint/2010/main" val="3732740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7" y="1558361"/>
            <a:ext cx="3630521" cy="1349597"/>
          </a:xfrm>
          <a:noFill/>
        </p:spPr>
        <p:txBody>
          <a:bodyPr lIns="146304" tIns="91440" rIns="146304" bIns="91440" anchor="t" anchorCtr="0"/>
          <a:lstStyle>
            <a:lvl1pPr>
              <a:defRPr sz="2647" spc="-56"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3" y="2907959"/>
            <a:ext cx="3630521" cy="537937"/>
          </a:xfrm>
        </p:spPr>
        <p:txBody>
          <a:bodyPr lIns="164592" tIns="109728" rIns="164592" bIns="109728">
            <a:noAutofit/>
          </a:bodyPr>
          <a:lstStyle>
            <a:lvl1pPr marL="0" indent="0">
              <a:spcBef>
                <a:spcPts val="0"/>
              </a:spcBef>
              <a:buNone/>
              <a:defRPr lang="en-US" sz="1765"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51438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4001230" y="0"/>
            <a:ext cx="514277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235"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340511" y="352550"/>
            <a:ext cx="1067477" cy="228621"/>
          </a:xfrm>
          <a:prstGeom prst="rect">
            <a:avLst/>
          </a:prstGeom>
        </p:spPr>
      </p:pic>
      <p:grpSp>
        <p:nvGrpSpPr>
          <p:cNvPr id="38" name="Group 37"/>
          <p:cNvGrpSpPr>
            <a:grpSpLocks noChangeAspect="1"/>
          </p:cNvGrpSpPr>
          <p:nvPr userDrawn="1"/>
        </p:nvGrpSpPr>
        <p:grpSpPr>
          <a:xfrm>
            <a:off x="5513235" y="1563130"/>
            <a:ext cx="3249702" cy="2958590"/>
            <a:chOff x="7498383" y="2125664"/>
            <a:chExt cx="4419820" cy="4023316"/>
          </a:xfrm>
        </p:grpSpPr>
        <p:sp>
          <p:nvSpPr>
            <p:cNvPr id="39" name="Freeform 251"/>
            <p:cNvSpPr>
              <a:spLocks/>
            </p:cNvSpPr>
            <p:nvPr userDrawn="1"/>
          </p:nvSpPr>
          <p:spPr bwMode="gray">
            <a:xfrm>
              <a:off x="9263203" y="2401659"/>
              <a:ext cx="42761" cy="478135"/>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0" name="Freeform 252"/>
            <p:cNvSpPr>
              <a:spLocks/>
            </p:cNvSpPr>
            <p:nvPr userDrawn="1"/>
          </p:nvSpPr>
          <p:spPr bwMode="gray">
            <a:xfrm>
              <a:off x="9119373" y="2393883"/>
              <a:ext cx="178814" cy="54421"/>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1" name="Freeform 253"/>
            <p:cNvSpPr>
              <a:spLocks/>
            </p:cNvSpPr>
            <p:nvPr userDrawn="1"/>
          </p:nvSpPr>
          <p:spPr bwMode="gray">
            <a:xfrm>
              <a:off x="9267089" y="2397772"/>
              <a:ext cx="120507" cy="15549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2" name="Freeform 254"/>
            <p:cNvSpPr>
              <a:spLocks/>
            </p:cNvSpPr>
            <p:nvPr userDrawn="1"/>
          </p:nvSpPr>
          <p:spPr bwMode="gray">
            <a:xfrm>
              <a:off x="9267089" y="2250057"/>
              <a:ext cx="77745" cy="171040"/>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3" name="Freeform 255"/>
            <p:cNvSpPr>
              <a:spLocks/>
            </p:cNvSpPr>
            <p:nvPr userDrawn="1"/>
          </p:nvSpPr>
          <p:spPr bwMode="gray">
            <a:xfrm>
              <a:off x="8905575" y="2479404"/>
              <a:ext cx="50535" cy="377066"/>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4" name="Freeform 256"/>
            <p:cNvSpPr>
              <a:spLocks/>
            </p:cNvSpPr>
            <p:nvPr userDrawn="1"/>
          </p:nvSpPr>
          <p:spPr bwMode="gray">
            <a:xfrm>
              <a:off x="8909461" y="2463855"/>
              <a:ext cx="202138" cy="112732"/>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5" name="Freeform 257"/>
            <p:cNvSpPr>
              <a:spLocks/>
            </p:cNvSpPr>
            <p:nvPr userDrawn="1"/>
          </p:nvSpPr>
          <p:spPr bwMode="gray">
            <a:xfrm>
              <a:off x="8897800" y="2292815"/>
              <a:ext cx="50535" cy="202138"/>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6" name="Freeform 258"/>
            <p:cNvSpPr>
              <a:spLocks/>
            </p:cNvSpPr>
            <p:nvPr userDrawn="1"/>
          </p:nvSpPr>
          <p:spPr bwMode="gray">
            <a:xfrm>
              <a:off x="8773408" y="2471629"/>
              <a:ext cx="174928" cy="15549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7" name="Freeform 259"/>
            <p:cNvSpPr>
              <a:spLocks/>
            </p:cNvSpPr>
            <p:nvPr userDrawn="1"/>
          </p:nvSpPr>
          <p:spPr bwMode="gray">
            <a:xfrm>
              <a:off x="9523649" y="2378334"/>
              <a:ext cx="46647" cy="400389"/>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8" name="Freeform 260"/>
            <p:cNvSpPr>
              <a:spLocks/>
            </p:cNvSpPr>
            <p:nvPr userDrawn="1"/>
          </p:nvSpPr>
          <p:spPr bwMode="gray">
            <a:xfrm>
              <a:off x="9469227" y="2211183"/>
              <a:ext cx="101069" cy="18270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49" name="Freeform 261"/>
            <p:cNvSpPr>
              <a:spLocks/>
            </p:cNvSpPr>
            <p:nvPr userDrawn="1"/>
          </p:nvSpPr>
          <p:spPr bwMode="gray">
            <a:xfrm>
              <a:off x="9418694" y="2355011"/>
              <a:ext cx="143830" cy="163265"/>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50" name="Freeform 262"/>
            <p:cNvSpPr>
              <a:spLocks/>
            </p:cNvSpPr>
            <p:nvPr userDrawn="1"/>
          </p:nvSpPr>
          <p:spPr bwMode="gray">
            <a:xfrm>
              <a:off x="9543087" y="2355011"/>
              <a:ext cx="182703" cy="46647"/>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51" name="Oval 263"/>
            <p:cNvSpPr>
              <a:spLocks noChangeArrowheads="1"/>
            </p:cNvSpPr>
            <p:nvPr userDrawn="1"/>
          </p:nvSpPr>
          <p:spPr bwMode="gray">
            <a:xfrm>
              <a:off x="7852125" y="2813709"/>
              <a:ext cx="3354710" cy="3335271"/>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sz="993" dirty="0"/>
            </a:p>
          </p:txBody>
        </p:sp>
        <p:sp>
          <p:nvSpPr>
            <p:cNvPr id="52" name="Freeform 264"/>
            <p:cNvSpPr>
              <a:spLocks/>
            </p:cNvSpPr>
            <p:nvPr userDrawn="1"/>
          </p:nvSpPr>
          <p:spPr bwMode="gray">
            <a:xfrm>
              <a:off x="8038714" y="3000297"/>
              <a:ext cx="3168121" cy="3148683"/>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53" name="Oval 265"/>
            <p:cNvSpPr>
              <a:spLocks noChangeArrowheads="1"/>
            </p:cNvSpPr>
            <p:nvPr userDrawn="1"/>
          </p:nvSpPr>
          <p:spPr bwMode="gray">
            <a:xfrm>
              <a:off x="9379821" y="3773864"/>
              <a:ext cx="268222" cy="264333"/>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54" name="Freeform 266"/>
            <p:cNvSpPr>
              <a:spLocks/>
            </p:cNvSpPr>
            <p:nvPr userDrawn="1"/>
          </p:nvSpPr>
          <p:spPr bwMode="gray">
            <a:xfrm>
              <a:off x="9492550" y="3773864"/>
              <a:ext cx="155491" cy="264333"/>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55" name="Freeform 267"/>
            <p:cNvSpPr>
              <a:spLocks/>
            </p:cNvSpPr>
            <p:nvPr userDrawn="1"/>
          </p:nvSpPr>
          <p:spPr bwMode="gray">
            <a:xfrm>
              <a:off x="9500326" y="3859384"/>
              <a:ext cx="23323" cy="310981"/>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56" name="Freeform 268"/>
            <p:cNvSpPr>
              <a:spLocks/>
            </p:cNvSpPr>
            <p:nvPr userDrawn="1"/>
          </p:nvSpPr>
          <p:spPr bwMode="gray">
            <a:xfrm>
              <a:off x="9449792" y="3925466"/>
              <a:ext cx="116618" cy="77745"/>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57" name="Oval 269"/>
            <p:cNvSpPr>
              <a:spLocks noChangeArrowheads="1"/>
            </p:cNvSpPr>
            <p:nvPr userDrawn="1"/>
          </p:nvSpPr>
          <p:spPr bwMode="gray">
            <a:xfrm>
              <a:off x="9628606" y="3377363"/>
              <a:ext cx="342079" cy="345968"/>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58" name="Freeform 270"/>
            <p:cNvSpPr>
              <a:spLocks/>
            </p:cNvSpPr>
            <p:nvPr userDrawn="1"/>
          </p:nvSpPr>
          <p:spPr bwMode="gray">
            <a:xfrm>
              <a:off x="9772434" y="3377363"/>
              <a:ext cx="198252" cy="345968"/>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59" name="Freeform 271"/>
            <p:cNvSpPr>
              <a:spLocks/>
            </p:cNvSpPr>
            <p:nvPr userDrawn="1"/>
          </p:nvSpPr>
          <p:spPr bwMode="gray">
            <a:xfrm>
              <a:off x="9791871" y="3490093"/>
              <a:ext cx="19437" cy="396501"/>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60" name="Freeform 272"/>
            <p:cNvSpPr>
              <a:spLocks/>
            </p:cNvSpPr>
            <p:nvPr userDrawn="1"/>
          </p:nvSpPr>
          <p:spPr bwMode="gray">
            <a:xfrm>
              <a:off x="9725787" y="3583386"/>
              <a:ext cx="136056" cy="85519"/>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61" name="Oval 273"/>
            <p:cNvSpPr>
              <a:spLocks noChangeArrowheads="1"/>
            </p:cNvSpPr>
            <p:nvPr userDrawn="1"/>
          </p:nvSpPr>
          <p:spPr bwMode="gray">
            <a:xfrm>
              <a:off x="9239880" y="3144127"/>
              <a:ext cx="345968" cy="342079"/>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62" name="Freeform 274"/>
            <p:cNvSpPr>
              <a:spLocks/>
            </p:cNvSpPr>
            <p:nvPr userDrawn="1"/>
          </p:nvSpPr>
          <p:spPr bwMode="gray">
            <a:xfrm>
              <a:off x="9387596" y="3144127"/>
              <a:ext cx="198252" cy="342079"/>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sz="993" dirty="0"/>
            </a:p>
          </p:txBody>
        </p:sp>
        <p:sp>
          <p:nvSpPr>
            <p:cNvPr id="63" name="Freeform 275"/>
            <p:cNvSpPr>
              <a:spLocks/>
            </p:cNvSpPr>
            <p:nvPr userDrawn="1"/>
          </p:nvSpPr>
          <p:spPr bwMode="gray">
            <a:xfrm>
              <a:off x="9403145" y="3256856"/>
              <a:ext cx="19437" cy="396501"/>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64" name="Freeform 276"/>
            <p:cNvSpPr>
              <a:spLocks/>
            </p:cNvSpPr>
            <p:nvPr userDrawn="1"/>
          </p:nvSpPr>
          <p:spPr bwMode="gray">
            <a:xfrm>
              <a:off x="9337061" y="3350151"/>
              <a:ext cx="139942" cy="81633"/>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65" name="Freeform 277"/>
            <p:cNvSpPr>
              <a:spLocks/>
            </p:cNvSpPr>
            <p:nvPr userDrawn="1"/>
          </p:nvSpPr>
          <p:spPr bwMode="gray">
            <a:xfrm>
              <a:off x="8497411" y="2646557"/>
              <a:ext cx="1597667" cy="551991"/>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66" name="Rectangle 278"/>
            <p:cNvSpPr>
              <a:spLocks noChangeArrowheads="1"/>
            </p:cNvSpPr>
            <p:nvPr userDrawn="1"/>
          </p:nvSpPr>
          <p:spPr bwMode="gray">
            <a:xfrm>
              <a:off x="8524623" y="3159676"/>
              <a:ext cx="34986" cy="1166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67" name="Oval 279"/>
            <p:cNvSpPr>
              <a:spLocks noChangeArrowheads="1"/>
            </p:cNvSpPr>
            <p:nvPr userDrawn="1"/>
          </p:nvSpPr>
          <p:spPr bwMode="gray">
            <a:xfrm>
              <a:off x="8373019" y="2837032"/>
              <a:ext cx="338193" cy="3381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68" name="Rectangle 280"/>
            <p:cNvSpPr>
              <a:spLocks noChangeArrowheads="1"/>
            </p:cNvSpPr>
            <p:nvPr userDrawn="1"/>
          </p:nvSpPr>
          <p:spPr bwMode="gray">
            <a:xfrm>
              <a:off x="8516849" y="2907002"/>
              <a:ext cx="54421" cy="194363"/>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69" name="Freeform 281"/>
            <p:cNvSpPr>
              <a:spLocks/>
            </p:cNvSpPr>
            <p:nvPr userDrawn="1"/>
          </p:nvSpPr>
          <p:spPr bwMode="gray">
            <a:xfrm>
              <a:off x="8427441" y="2976974"/>
              <a:ext cx="229349" cy="58310"/>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0" name="Rectangle 282"/>
            <p:cNvSpPr>
              <a:spLocks noChangeArrowheads="1"/>
            </p:cNvSpPr>
            <p:nvPr userDrawn="1"/>
          </p:nvSpPr>
          <p:spPr bwMode="gray">
            <a:xfrm>
              <a:off x="7848239" y="3552289"/>
              <a:ext cx="462586" cy="69193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1" name="Rectangle 283"/>
            <p:cNvSpPr>
              <a:spLocks noChangeArrowheads="1"/>
            </p:cNvSpPr>
            <p:nvPr userDrawn="1"/>
          </p:nvSpPr>
          <p:spPr bwMode="gray">
            <a:xfrm>
              <a:off x="7848239" y="3552289"/>
              <a:ext cx="462586" cy="69193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2" name="Rectangle 284"/>
            <p:cNvSpPr>
              <a:spLocks noChangeArrowheads="1"/>
            </p:cNvSpPr>
            <p:nvPr userDrawn="1"/>
          </p:nvSpPr>
          <p:spPr bwMode="gray">
            <a:xfrm>
              <a:off x="7925985"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3" name="Rectangle 285"/>
            <p:cNvSpPr>
              <a:spLocks noChangeArrowheads="1"/>
            </p:cNvSpPr>
            <p:nvPr userDrawn="1"/>
          </p:nvSpPr>
          <p:spPr bwMode="gray">
            <a:xfrm>
              <a:off x="8011504"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4" name="Rectangle 286"/>
            <p:cNvSpPr>
              <a:spLocks noChangeArrowheads="1"/>
            </p:cNvSpPr>
            <p:nvPr userDrawn="1"/>
          </p:nvSpPr>
          <p:spPr bwMode="gray">
            <a:xfrm>
              <a:off x="8100911"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5" name="Rectangle 287"/>
            <p:cNvSpPr>
              <a:spLocks noChangeArrowheads="1"/>
            </p:cNvSpPr>
            <p:nvPr userDrawn="1"/>
          </p:nvSpPr>
          <p:spPr bwMode="gray">
            <a:xfrm>
              <a:off x="8190318"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6" name="Rectangle 288"/>
            <p:cNvSpPr>
              <a:spLocks noChangeArrowheads="1"/>
            </p:cNvSpPr>
            <p:nvPr userDrawn="1"/>
          </p:nvSpPr>
          <p:spPr bwMode="gray">
            <a:xfrm>
              <a:off x="8769519" y="3552289"/>
              <a:ext cx="458698" cy="69193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7" name="Rectangle 289"/>
            <p:cNvSpPr>
              <a:spLocks noChangeArrowheads="1"/>
            </p:cNvSpPr>
            <p:nvPr userDrawn="1"/>
          </p:nvSpPr>
          <p:spPr bwMode="gray">
            <a:xfrm>
              <a:off x="8769519" y="3552289"/>
              <a:ext cx="458698" cy="69193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78" name="Rectangle 290"/>
            <p:cNvSpPr>
              <a:spLocks noChangeArrowheads="1"/>
            </p:cNvSpPr>
            <p:nvPr userDrawn="1"/>
          </p:nvSpPr>
          <p:spPr bwMode="gray">
            <a:xfrm>
              <a:off x="8310823" y="3303503"/>
              <a:ext cx="462586" cy="94071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79" name="Rectangle 291"/>
            <p:cNvSpPr>
              <a:spLocks noChangeArrowheads="1"/>
            </p:cNvSpPr>
            <p:nvPr userDrawn="1"/>
          </p:nvSpPr>
          <p:spPr bwMode="gray">
            <a:xfrm>
              <a:off x="8384682" y="338124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0" name="Rectangle 292"/>
            <p:cNvSpPr>
              <a:spLocks noChangeArrowheads="1"/>
            </p:cNvSpPr>
            <p:nvPr userDrawn="1"/>
          </p:nvSpPr>
          <p:spPr bwMode="gray">
            <a:xfrm>
              <a:off x="8474088" y="338124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1" name="Rectangle 293"/>
            <p:cNvSpPr>
              <a:spLocks noChangeArrowheads="1"/>
            </p:cNvSpPr>
            <p:nvPr userDrawn="1"/>
          </p:nvSpPr>
          <p:spPr bwMode="gray">
            <a:xfrm>
              <a:off x="8563496" y="338124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2" name="Rectangle 294"/>
            <p:cNvSpPr>
              <a:spLocks noChangeArrowheads="1"/>
            </p:cNvSpPr>
            <p:nvPr userDrawn="1"/>
          </p:nvSpPr>
          <p:spPr bwMode="gray">
            <a:xfrm>
              <a:off x="8649016" y="338124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3" name="Rectangle 295"/>
            <p:cNvSpPr>
              <a:spLocks noChangeArrowheads="1"/>
            </p:cNvSpPr>
            <p:nvPr userDrawn="1"/>
          </p:nvSpPr>
          <p:spPr bwMode="gray">
            <a:xfrm>
              <a:off x="8384682" y="3501756"/>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4" name="Rectangle 296"/>
            <p:cNvSpPr>
              <a:spLocks noChangeArrowheads="1"/>
            </p:cNvSpPr>
            <p:nvPr userDrawn="1"/>
          </p:nvSpPr>
          <p:spPr bwMode="gray">
            <a:xfrm>
              <a:off x="8474088" y="3501756"/>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5" name="Rectangle 297"/>
            <p:cNvSpPr>
              <a:spLocks noChangeArrowheads="1"/>
            </p:cNvSpPr>
            <p:nvPr userDrawn="1"/>
          </p:nvSpPr>
          <p:spPr bwMode="gray">
            <a:xfrm>
              <a:off x="8563496" y="3501756"/>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6" name="Rectangle 298"/>
            <p:cNvSpPr>
              <a:spLocks noChangeArrowheads="1"/>
            </p:cNvSpPr>
            <p:nvPr userDrawn="1"/>
          </p:nvSpPr>
          <p:spPr bwMode="gray">
            <a:xfrm>
              <a:off x="8649016" y="3501756"/>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7" name="Rectangle 299"/>
            <p:cNvSpPr>
              <a:spLocks noChangeArrowheads="1"/>
            </p:cNvSpPr>
            <p:nvPr userDrawn="1"/>
          </p:nvSpPr>
          <p:spPr bwMode="gray">
            <a:xfrm>
              <a:off x="8384682" y="3622259"/>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8" name="Rectangle 300"/>
            <p:cNvSpPr>
              <a:spLocks noChangeArrowheads="1"/>
            </p:cNvSpPr>
            <p:nvPr userDrawn="1"/>
          </p:nvSpPr>
          <p:spPr bwMode="gray">
            <a:xfrm>
              <a:off x="8474088" y="3622259"/>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89" name="Rectangle 301"/>
            <p:cNvSpPr>
              <a:spLocks noChangeArrowheads="1"/>
            </p:cNvSpPr>
            <p:nvPr userDrawn="1"/>
          </p:nvSpPr>
          <p:spPr bwMode="gray">
            <a:xfrm>
              <a:off x="8563496" y="3622259"/>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0" name="Rectangle 302"/>
            <p:cNvSpPr>
              <a:spLocks noChangeArrowheads="1"/>
            </p:cNvSpPr>
            <p:nvPr userDrawn="1"/>
          </p:nvSpPr>
          <p:spPr bwMode="gray">
            <a:xfrm>
              <a:off x="8649016" y="3622259"/>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1" name="Rectangle 303"/>
            <p:cNvSpPr>
              <a:spLocks noChangeArrowheads="1"/>
            </p:cNvSpPr>
            <p:nvPr userDrawn="1"/>
          </p:nvSpPr>
          <p:spPr bwMode="gray">
            <a:xfrm>
              <a:off x="8384682" y="3738877"/>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2" name="Rectangle 304"/>
            <p:cNvSpPr>
              <a:spLocks noChangeArrowheads="1"/>
            </p:cNvSpPr>
            <p:nvPr userDrawn="1"/>
          </p:nvSpPr>
          <p:spPr bwMode="gray">
            <a:xfrm>
              <a:off x="8474088" y="3738877"/>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3" name="Rectangle 305"/>
            <p:cNvSpPr>
              <a:spLocks noChangeArrowheads="1"/>
            </p:cNvSpPr>
            <p:nvPr userDrawn="1"/>
          </p:nvSpPr>
          <p:spPr bwMode="gray">
            <a:xfrm>
              <a:off x="8563496" y="3738877"/>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4" name="Rectangle 306"/>
            <p:cNvSpPr>
              <a:spLocks noChangeArrowheads="1"/>
            </p:cNvSpPr>
            <p:nvPr userDrawn="1"/>
          </p:nvSpPr>
          <p:spPr bwMode="gray">
            <a:xfrm>
              <a:off x="8649016" y="3738877"/>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5" name="Rectangle 307"/>
            <p:cNvSpPr>
              <a:spLocks noChangeArrowheads="1"/>
            </p:cNvSpPr>
            <p:nvPr userDrawn="1"/>
          </p:nvSpPr>
          <p:spPr bwMode="gray">
            <a:xfrm>
              <a:off x="8384682" y="3859384"/>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6" name="Rectangle 308"/>
            <p:cNvSpPr>
              <a:spLocks noChangeArrowheads="1"/>
            </p:cNvSpPr>
            <p:nvPr userDrawn="1"/>
          </p:nvSpPr>
          <p:spPr bwMode="gray">
            <a:xfrm>
              <a:off x="8474088" y="3859384"/>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7" name="Rectangle 309"/>
            <p:cNvSpPr>
              <a:spLocks noChangeArrowheads="1"/>
            </p:cNvSpPr>
            <p:nvPr userDrawn="1"/>
          </p:nvSpPr>
          <p:spPr bwMode="gray">
            <a:xfrm>
              <a:off x="8563496" y="3859384"/>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8" name="Rectangle 310"/>
            <p:cNvSpPr>
              <a:spLocks noChangeArrowheads="1"/>
            </p:cNvSpPr>
            <p:nvPr userDrawn="1"/>
          </p:nvSpPr>
          <p:spPr bwMode="gray">
            <a:xfrm>
              <a:off x="8649016" y="3859384"/>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99" name="Rectangle 311"/>
            <p:cNvSpPr>
              <a:spLocks noChangeArrowheads="1"/>
            </p:cNvSpPr>
            <p:nvPr userDrawn="1"/>
          </p:nvSpPr>
          <p:spPr bwMode="gray">
            <a:xfrm>
              <a:off x="8384682" y="3976001"/>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0" name="Rectangle 312"/>
            <p:cNvSpPr>
              <a:spLocks noChangeArrowheads="1"/>
            </p:cNvSpPr>
            <p:nvPr userDrawn="1"/>
          </p:nvSpPr>
          <p:spPr bwMode="gray">
            <a:xfrm>
              <a:off x="8474088" y="3976001"/>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1" name="Rectangle 313"/>
            <p:cNvSpPr>
              <a:spLocks noChangeArrowheads="1"/>
            </p:cNvSpPr>
            <p:nvPr userDrawn="1"/>
          </p:nvSpPr>
          <p:spPr bwMode="gray">
            <a:xfrm>
              <a:off x="8563496" y="3976001"/>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2" name="Rectangle 314"/>
            <p:cNvSpPr>
              <a:spLocks noChangeArrowheads="1"/>
            </p:cNvSpPr>
            <p:nvPr userDrawn="1"/>
          </p:nvSpPr>
          <p:spPr bwMode="gray">
            <a:xfrm>
              <a:off x="8649016" y="3976001"/>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3" name="Rectangle 315"/>
            <p:cNvSpPr>
              <a:spLocks noChangeArrowheads="1"/>
            </p:cNvSpPr>
            <p:nvPr userDrawn="1"/>
          </p:nvSpPr>
          <p:spPr bwMode="gray">
            <a:xfrm>
              <a:off x="8384682" y="409261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4" name="Rectangle 316"/>
            <p:cNvSpPr>
              <a:spLocks noChangeArrowheads="1"/>
            </p:cNvSpPr>
            <p:nvPr userDrawn="1"/>
          </p:nvSpPr>
          <p:spPr bwMode="gray">
            <a:xfrm>
              <a:off x="8474088" y="409261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5" name="Rectangle 317"/>
            <p:cNvSpPr>
              <a:spLocks noChangeArrowheads="1"/>
            </p:cNvSpPr>
            <p:nvPr userDrawn="1"/>
          </p:nvSpPr>
          <p:spPr bwMode="gray">
            <a:xfrm>
              <a:off x="8563496" y="409261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6" name="Rectangle 318"/>
            <p:cNvSpPr>
              <a:spLocks noChangeArrowheads="1"/>
            </p:cNvSpPr>
            <p:nvPr userDrawn="1"/>
          </p:nvSpPr>
          <p:spPr bwMode="gray">
            <a:xfrm>
              <a:off x="8649016" y="409261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7" name="Rectangle 319"/>
            <p:cNvSpPr>
              <a:spLocks noChangeArrowheads="1"/>
            </p:cNvSpPr>
            <p:nvPr userDrawn="1"/>
          </p:nvSpPr>
          <p:spPr bwMode="gray">
            <a:xfrm>
              <a:off x="7848239" y="3509530"/>
              <a:ext cx="462586"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8" name="Rectangle 320"/>
            <p:cNvSpPr>
              <a:spLocks noChangeArrowheads="1"/>
            </p:cNvSpPr>
            <p:nvPr userDrawn="1"/>
          </p:nvSpPr>
          <p:spPr bwMode="gray">
            <a:xfrm>
              <a:off x="8310823" y="3256856"/>
              <a:ext cx="462586"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09" name="Rectangle 321"/>
            <p:cNvSpPr>
              <a:spLocks noChangeArrowheads="1"/>
            </p:cNvSpPr>
            <p:nvPr userDrawn="1"/>
          </p:nvSpPr>
          <p:spPr bwMode="gray">
            <a:xfrm>
              <a:off x="8773408" y="3509530"/>
              <a:ext cx="454812"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0" name="Rectangle 322"/>
            <p:cNvSpPr>
              <a:spLocks noChangeArrowheads="1"/>
            </p:cNvSpPr>
            <p:nvPr userDrawn="1"/>
          </p:nvSpPr>
          <p:spPr bwMode="gray">
            <a:xfrm>
              <a:off x="8843379"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1" name="Rectangle 323"/>
            <p:cNvSpPr>
              <a:spLocks noChangeArrowheads="1"/>
            </p:cNvSpPr>
            <p:nvPr userDrawn="1"/>
          </p:nvSpPr>
          <p:spPr bwMode="gray">
            <a:xfrm>
              <a:off x="8932784"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2" name="Rectangle 324"/>
            <p:cNvSpPr>
              <a:spLocks noChangeArrowheads="1"/>
            </p:cNvSpPr>
            <p:nvPr userDrawn="1"/>
          </p:nvSpPr>
          <p:spPr bwMode="gray">
            <a:xfrm>
              <a:off x="9018305"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3" name="Rectangle 325"/>
            <p:cNvSpPr>
              <a:spLocks noChangeArrowheads="1"/>
            </p:cNvSpPr>
            <p:nvPr userDrawn="1"/>
          </p:nvSpPr>
          <p:spPr bwMode="gray">
            <a:xfrm>
              <a:off x="9111598"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4" name="Rectangle 326"/>
            <p:cNvSpPr>
              <a:spLocks noChangeArrowheads="1"/>
            </p:cNvSpPr>
            <p:nvPr userDrawn="1"/>
          </p:nvSpPr>
          <p:spPr bwMode="gray">
            <a:xfrm>
              <a:off x="7723848" y="4244222"/>
              <a:ext cx="1636539"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5" name="Freeform 327"/>
            <p:cNvSpPr>
              <a:spLocks/>
            </p:cNvSpPr>
            <p:nvPr userDrawn="1"/>
          </p:nvSpPr>
          <p:spPr bwMode="gray">
            <a:xfrm>
              <a:off x="9857954" y="2230619"/>
              <a:ext cx="1306120" cy="664724"/>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6" name="Freeform 328"/>
            <p:cNvSpPr>
              <a:spLocks/>
            </p:cNvSpPr>
            <p:nvPr userDrawn="1"/>
          </p:nvSpPr>
          <p:spPr bwMode="gray">
            <a:xfrm>
              <a:off x="10339974" y="2156762"/>
              <a:ext cx="23323" cy="275998"/>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7" name="Oval 329"/>
            <p:cNvSpPr>
              <a:spLocks noChangeArrowheads="1"/>
            </p:cNvSpPr>
            <p:nvPr userDrawn="1"/>
          </p:nvSpPr>
          <p:spPr bwMode="gray">
            <a:xfrm>
              <a:off x="9881277" y="2125664"/>
              <a:ext cx="940717" cy="8940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8" name="Freeform 330"/>
            <p:cNvSpPr>
              <a:spLocks/>
            </p:cNvSpPr>
            <p:nvPr userDrawn="1"/>
          </p:nvSpPr>
          <p:spPr bwMode="gray">
            <a:xfrm>
              <a:off x="9861843" y="2397772"/>
              <a:ext cx="594752" cy="377066"/>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19" name="Freeform 331"/>
            <p:cNvSpPr>
              <a:spLocks/>
            </p:cNvSpPr>
            <p:nvPr userDrawn="1"/>
          </p:nvSpPr>
          <p:spPr bwMode="gray">
            <a:xfrm>
              <a:off x="9861843" y="2397772"/>
              <a:ext cx="532556" cy="377066"/>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120" name="Freeform 332"/>
            <p:cNvSpPr>
              <a:spLocks/>
            </p:cNvSpPr>
            <p:nvPr userDrawn="1"/>
          </p:nvSpPr>
          <p:spPr bwMode="gray">
            <a:xfrm>
              <a:off x="11377875" y="2331688"/>
              <a:ext cx="509233" cy="27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1" name="Freeform 333"/>
            <p:cNvSpPr>
              <a:spLocks/>
            </p:cNvSpPr>
            <p:nvPr userDrawn="1"/>
          </p:nvSpPr>
          <p:spPr bwMode="gray">
            <a:xfrm>
              <a:off x="11276805" y="2421096"/>
              <a:ext cx="509233" cy="19437"/>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2" name="Freeform 334"/>
            <p:cNvSpPr>
              <a:spLocks/>
            </p:cNvSpPr>
            <p:nvPr userDrawn="1"/>
          </p:nvSpPr>
          <p:spPr bwMode="gray">
            <a:xfrm>
              <a:off x="10417720" y="5223811"/>
              <a:ext cx="69970" cy="334305"/>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123" name="Freeform 335"/>
            <p:cNvSpPr>
              <a:spLocks/>
            </p:cNvSpPr>
            <p:nvPr userDrawn="1"/>
          </p:nvSpPr>
          <p:spPr bwMode="gray">
            <a:xfrm>
              <a:off x="10417720" y="5223811"/>
              <a:ext cx="34986" cy="334305"/>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1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4" name="Freeform 336"/>
            <p:cNvSpPr>
              <a:spLocks/>
            </p:cNvSpPr>
            <p:nvPr userDrawn="1"/>
          </p:nvSpPr>
          <p:spPr bwMode="gray">
            <a:xfrm>
              <a:off x="9947362" y="4722355"/>
              <a:ext cx="256559" cy="25655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5" name="Freeform 337"/>
            <p:cNvSpPr>
              <a:spLocks/>
            </p:cNvSpPr>
            <p:nvPr userDrawn="1"/>
          </p:nvSpPr>
          <p:spPr bwMode="gray">
            <a:xfrm>
              <a:off x="9519763" y="4294757"/>
              <a:ext cx="497570" cy="497570"/>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6" name="Freeform 338"/>
            <p:cNvSpPr>
              <a:spLocks/>
            </p:cNvSpPr>
            <p:nvPr userDrawn="1"/>
          </p:nvSpPr>
          <p:spPr bwMode="gray">
            <a:xfrm>
              <a:off x="10071755" y="4846748"/>
              <a:ext cx="843538" cy="835763"/>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7" name="Freeform 339"/>
            <p:cNvSpPr>
              <a:spLocks/>
            </p:cNvSpPr>
            <p:nvPr userDrawn="1"/>
          </p:nvSpPr>
          <p:spPr bwMode="gray">
            <a:xfrm>
              <a:off x="9916264" y="4695144"/>
              <a:ext cx="147716" cy="139942"/>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8" name="Freeform 340"/>
            <p:cNvSpPr>
              <a:spLocks/>
            </p:cNvSpPr>
            <p:nvPr userDrawn="1"/>
          </p:nvSpPr>
          <p:spPr bwMode="gray">
            <a:xfrm>
              <a:off x="9628606" y="4407487"/>
              <a:ext cx="112732" cy="112732"/>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29" name="Freeform 341"/>
            <p:cNvSpPr>
              <a:spLocks/>
            </p:cNvSpPr>
            <p:nvPr userDrawn="1"/>
          </p:nvSpPr>
          <p:spPr bwMode="gray">
            <a:xfrm>
              <a:off x="10161160" y="4854523"/>
              <a:ext cx="754129" cy="715257"/>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0" name="Freeform 342"/>
            <p:cNvSpPr>
              <a:spLocks/>
            </p:cNvSpPr>
            <p:nvPr userDrawn="1"/>
          </p:nvSpPr>
          <p:spPr bwMode="gray">
            <a:xfrm>
              <a:off x="10079529" y="4932267"/>
              <a:ext cx="719145" cy="750243"/>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1" name="Freeform 343"/>
            <p:cNvSpPr>
              <a:spLocks/>
            </p:cNvSpPr>
            <p:nvPr userDrawn="1"/>
          </p:nvSpPr>
          <p:spPr bwMode="gray">
            <a:xfrm>
              <a:off x="10235020" y="5558116"/>
              <a:ext cx="711370" cy="104958"/>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132" name="Oval 344"/>
            <p:cNvSpPr>
              <a:spLocks noChangeArrowheads="1"/>
            </p:cNvSpPr>
            <p:nvPr userDrawn="1"/>
          </p:nvSpPr>
          <p:spPr bwMode="gray">
            <a:xfrm>
              <a:off x="9908489"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3" name="Oval 345"/>
            <p:cNvSpPr>
              <a:spLocks noChangeArrowheads="1"/>
            </p:cNvSpPr>
            <p:nvPr userDrawn="1"/>
          </p:nvSpPr>
          <p:spPr bwMode="gray">
            <a:xfrm>
              <a:off x="10316650"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4" name="Oval 346"/>
            <p:cNvSpPr>
              <a:spLocks noChangeArrowheads="1"/>
            </p:cNvSpPr>
            <p:nvPr userDrawn="1"/>
          </p:nvSpPr>
          <p:spPr bwMode="gray">
            <a:xfrm>
              <a:off x="10627632"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5" name="Freeform 347"/>
            <p:cNvSpPr>
              <a:spLocks/>
            </p:cNvSpPr>
            <p:nvPr userDrawn="1"/>
          </p:nvSpPr>
          <p:spPr bwMode="gray">
            <a:xfrm>
              <a:off x="9756885" y="5363753"/>
              <a:ext cx="369291" cy="435373"/>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6" name="Freeform 348"/>
            <p:cNvSpPr>
              <a:spLocks/>
            </p:cNvSpPr>
            <p:nvPr userDrawn="1"/>
          </p:nvSpPr>
          <p:spPr bwMode="gray">
            <a:xfrm>
              <a:off x="10122287" y="5663073"/>
              <a:ext cx="38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7" name="Freeform 349"/>
            <p:cNvSpPr>
              <a:spLocks/>
            </p:cNvSpPr>
            <p:nvPr userDrawn="1"/>
          </p:nvSpPr>
          <p:spPr bwMode="gray">
            <a:xfrm>
              <a:off x="9756885" y="5355979"/>
              <a:ext cx="139942" cy="435373"/>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8" name="Freeform 350"/>
            <p:cNvSpPr>
              <a:spLocks/>
            </p:cNvSpPr>
            <p:nvPr userDrawn="1"/>
          </p:nvSpPr>
          <p:spPr bwMode="gray">
            <a:xfrm>
              <a:off x="9994009" y="5355979"/>
              <a:ext cx="971815" cy="435373"/>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39" name="Freeform 351"/>
            <p:cNvSpPr>
              <a:spLocks/>
            </p:cNvSpPr>
            <p:nvPr userDrawn="1"/>
          </p:nvSpPr>
          <p:spPr bwMode="gray">
            <a:xfrm>
              <a:off x="9994009" y="5355979"/>
              <a:ext cx="322644" cy="435373"/>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0" name="Freeform 352"/>
            <p:cNvSpPr>
              <a:spLocks/>
            </p:cNvSpPr>
            <p:nvPr userDrawn="1"/>
          </p:nvSpPr>
          <p:spPr bwMode="gray">
            <a:xfrm>
              <a:off x="10017332" y="57719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1" name="Freeform 353"/>
            <p:cNvSpPr>
              <a:spLocks/>
            </p:cNvSpPr>
            <p:nvPr userDrawn="1"/>
          </p:nvSpPr>
          <p:spPr bwMode="gray">
            <a:xfrm>
              <a:off x="10017332" y="5771917"/>
              <a:ext cx="0" cy="3888"/>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3" name="Freeform 354"/>
            <p:cNvSpPr>
              <a:spLocks/>
            </p:cNvSpPr>
            <p:nvPr userDrawn="1"/>
          </p:nvSpPr>
          <p:spPr bwMode="gray">
            <a:xfrm>
              <a:off x="10017332" y="5764142"/>
              <a:ext cx="0" cy="38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4" name="Freeform 355"/>
            <p:cNvSpPr>
              <a:spLocks/>
            </p:cNvSpPr>
            <p:nvPr userDrawn="1"/>
          </p:nvSpPr>
          <p:spPr bwMode="gray">
            <a:xfrm>
              <a:off x="10017332" y="578357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5" name="Freeform 356"/>
            <p:cNvSpPr>
              <a:spLocks/>
            </p:cNvSpPr>
            <p:nvPr userDrawn="1"/>
          </p:nvSpPr>
          <p:spPr bwMode="gray">
            <a:xfrm>
              <a:off x="10036767" y="5663073"/>
              <a:ext cx="929057" cy="12828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6" name="Freeform 357"/>
            <p:cNvSpPr>
              <a:spLocks/>
            </p:cNvSpPr>
            <p:nvPr userDrawn="1"/>
          </p:nvSpPr>
          <p:spPr bwMode="gray">
            <a:xfrm>
              <a:off x="10056206" y="5402626"/>
              <a:ext cx="217686" cy="260447"/>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7" name="Freeform 358"/>
            <p:cNvSpPr>
              <a:spLocks/>
            </p:cNvSpPr>
            <p:nvPr userDrawn="1"/>
          </p:nvSpPr>
          <p:spPr bwMode="gray">
            <a:xfrm>
              <a:off x="10056206" y="5402626"/>
              <a:ext cx="217686" cy="260447"/>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148" name="Oval 359"/>
            <p:cNvSpPr>
              <a:spLocks noChangeArrowheads="1"/>
            </p:cNvSpPr>
            <p:nvPr userDrawn="1"/>
          </p:nvSpPr>
          <p:spPr bwMode="gray">
            <a:xfrm>
              <a:off x="10063980"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49" name="Oval 360"/>
            <p:cNvSpPr>
              <a:spLocks noChangeArrowheads="1"/>
            </p:cNvSpPr>
            <p:nvPr userDrawn="1"/>
          </p:nvSpPr>
          <p:spPr bwMode="gray">
            <a:xfrm>
              <a:off x="10110627"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0" name="Oval 361"/>
            <p:cNvSpPr>
              <a:spLocks noChangeArrowheads="1"/>
            </p:cNvSpPr>
            <p:nvPr userDrawn="1"/>
          </p:nvSpPr>
          <p:spPr bwMode="gray">
            <a:xfrm>
              <a:off x="10689828"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1" name="Oval 362"/>
            <p:cNvSpPr>
              <a:spLocks noChangeArrowheads="1"/>
            </p:cNvSpPr>
            <p:nvPr userDrawn="1"/>
          </p:nvSpPr>
          <p:spPr bwMode="gray">
            <a:xfrm>
              <a:off x="10736474"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2" name="Oval 363"/>
            <p:cNvSpPr>
              <a:spLocks noChangeArrowheads="1"/>
            </p:cNvSpPr>
            <p:nvPr userDrawn="1"/>
          </p:nvSpPr>
          <p:spPr bwMode="gray">
            <a:xfrm>
              <a:off x="10472141"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3" name="Oval 364"/>
            <p:cNvSpPr>
              <a:spLocks noChangeArrowheads="1"/>
            </p:cNvSpPr>
            <p:nvPr userDrawn="1"/>
          </p:nvSpPr>
          <p:spPr bwMode="gray">
            <a:xfrm>
              <a:off x="10518788"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4" name="Freeform 365"/>
            <p:cNvSpPr>
              <a:spLocks/>
            </p:cNvSpPr>
            <p:nvPr userDrawn="1"/>
          </p:nvSpPr>
          <p:spPr bwMode="gray">
            <a:xfrm>
              <a:off x="10110627" y="5752479"/>
              <a:ext cx="89408" cy="93295"/>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5" name="Freeform 366"/>
            <p:cNvSpPr>
              <a:spLocks/>
            </p:cNvSpPr>
            <p:nvPr userDrawn="1"/>
          </p:nvSpPr>
          <p:spPr bwMode="gray">
            <a:xfrm>
              <a:off x="10518788" y="5752479"/>
              <a:ext cx="97183" cy="93295"/>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6" name="Freeform 367"/>
            <p:cNvSpPr>
              <a:spLocks/>
            </p:cNvSpPr>
            <p:nvPr userDrawn="1"/>
          </p:nvSpPr>
          <p:spPr bwMode="gray">
            <a:xfrm>
              <a:off x="10736474" y="5752479"/>
              <a:ext cx="93295" cy="93295"/>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7" name="Freeform 368"/>
            <p:cNvSpPr>
              <a:spLocks/>
            </p:cNvSpPr>
            <p:nvPr userDrawn="1"/>
          </p:nvSpPr>
          <p:spPr bwMode="gray">
            <a:xfrm>
              <a:off x="9830743" y="5701947"/>
              <a:ext cx="124393" cy="11663"/>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8" name="Freeform 369"/>
            <p:cNvSpPr>
              <a:spLocks/>
            </p:cNvSpPr>
            <p:nvPr userDrawn="1"/>
          </p:nvSpPr>
          <p:spPr bwMode="gray">
            <a:xfrm>
              <a:off x="9830743" y="5740819"/>
              <a:ext cx="124393" cy="11663"/>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59" name="Freeform 370"/>
            <p:cNvSpPr>
              <a:spLocks/>
            </p:cNvSpPr>
            <p:nvPr userDrawn="1"/>
          </p:nvSpPr>
          <p:spPr bwMode="gray">
            <a:xfrm>
              <a:off x="9795757" y="5402626"/>
              <a:ext cx="241010" cy="260447"/>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0" name="Freeform 371"/>
            <p:cNvSpPr>
              <a:spLocks/>
            </p:cNvSpPr>
            <p:nvPr userDrawn="1"/>
          </p:nvSpPr>
          <p:spPr bwMode="gray">
            <a:xfrm>
              <a:off x="9795757" y="5402626"/>
              <a:ext cx="198252" cy="260447"/>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1" name="Freeform 372"/>
            <p:cNvSpPr>
              <a:spLocks/>
            </p:cNvSpPr>
            <p:nvPr userDrawn="1"/>
          </p:nvSpPr>
          <p:spPr bwMode="gray">
            <a:xfrm>
              <a:off x="9550861" y="4325855"/>
              <a:ext cx="23323" cy="423713"/>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2" name="Freeform 373"/>
            <p:cNvSpPr>
              <a:spLocks/>
            </p:cNvSpPr>
            <p:nvPr userDrawn="1"/>
          </p:nvSpPr>
          <p:spPr bwMode="gray">
            <a:xfrm>
              <a:off x="10040657" y="4815650"/>
              <a:ext cx="190477" cy="186589"/>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3" name="Freeform 374"/>
            <p:cNvSpPr>
              <a:spLocks/>
            </p:cNvSpPr>
            <p:nvPr userDrawn="1"/>
          </p:nvSpPr>
          <p:spPr bwMode="gray">
            <a:xfrm>
              <a:off x="9531424" y="4769004"/>
              <a:ext cx="147716" cy="104958"/>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4" name="Oval 375"/>
            <p:cNvSpPr>
              <a:spLocks noChangeArrowheads="1"/>
            </p:cNvSpPr>
            <p:nvPr userDrawn="1"/>
          </p:nvSpPr>
          <p:spPr bwMode="gray">
            <a:xfrm>
              <a:off x="9523649" y="4702918"/>
              <a:ext cx="77745" cy="77745"/>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5" name="Oval 376"/>
            <p:cNvSpPr>
              <a:spLocks noChangeArrowheads="1"/>
            </p:cNvSpPr>
            <p:nvPr userDrawn="1"/>
          </p:nvSpPr>
          <p:spPr bwMode="gray">
            <a:xfrm>
              <a:off x="9543087" y="4726241"/>
              <a:ext cx="38872" cy="34986"/>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6" name="Rectangle 377"/>
            <p:cNvSpPr>
              <a:spLocks noChangeArrowheads="1"/>
            </p:cNvSpPr>
            <p:nvPr userDrawn="1"/>
          </p:nvSpPr>
          <p:spPr bwMode="gray">
            <a:xfrm>
              <a:off x="8788958" y="4477457"/>
              <a:ext cx="213800" cy="5442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167" name="Rectangle 378"/>
            <p:cNvSpPr>
              <a:spLocks noChangeArrowheads="1"/>
            </p:cNvSpPr>
            <p:nvPr userDrawn="1"/>
          </p:nvSpPr>
          <p:spPr bwMode="gray">
            <a:xfrm>
              <a:off x="8788958" y="4531878"/>
              <a:ext cx="213800" cy="4392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8" name="Freeform 379"/>
            <p:cNvSpPr>
              <a:spLocks/>
            </p:cNvSpPr>
            <p:nvPr userDrawn="1"/>
          </p:nvSpPr>
          <p:spPr bwMode="gray">
            <a:xfrm>
              <a:off x="9002756" y="4971141"/>
              <a:ext cx="668610" cy="295432"/>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69" name="Freeform 380"/>
            <p:cNvSpPr>
              <a:spLocks/>
            </p:cNvSpPr>
            <p:nvPr userDrawn="1"/>
          </p:nvSpPr>
          <p:spPr bwMode="gray">
            <a:xfrm>
              <a:off x="7739397" y="5247135"/>
              <a:ext cx="1737608" cy="295432"/>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1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0" name="Rectangle 381"/>
            <p:cNvSpPr>
              <a:spLocks noChangeArrowheads="1"/>
            </p:cNvSpPr>
            <p:nvPr userDrawn="1"/>
          </p:nvSpPr>
          <p:spPr bwMode="gray">
            <a:xfrm>
              <a:off x="7739397" y="5181053"/>
              <a:ext cx="1737608" cy="6608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171" name="Oval 382"/>
            <p:cNvSpPr>
              <a:spLocks noChangeArrowheads="1"/>
            </p:cNvSpPr>
            <p:nvPr userDrawn="1"/>
          </p:nvSpPr>
          <p:spPr bwMode="gray">
            <a:xfrm>
              <a:off x="8283613" y="5344318"/>
              <a:ext cx="73859"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2" name="Oval 383"/>
            <p:cNvSpPr>
              <a:spLocks noChangeArrowheads="1"/>
            </p:cNvSpPr>
            <p:nvPr userDrawn="1"/>
          </p:nvSpPr>
          <p:spPr bwMode="gray">
            <a:xfrm>
              <a:off x="8423554" y="5344318"/>
              <a:ext cx="81633"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3" name="Oval 384"/>
            <p:cNvSpPr>
              <a:spLocks noChangeArrowheads="1"/>
            </p:cNvSpPr>
            <p:nvPr userDrawn="1"/>
          </p:nvSpPr>
          <p:spPr bwMode="gray">
            <a:xfrm>
              <a:off x="8567382" y="5344318"/>
              <a:ext cx="77745"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4" name="Rectangle 385"/>
            <p:cNvSpPr>
              <a:spLocks noChangeArrowheads="1"/>
            </p:cNvSpPr>
            <p:nvPr userDrawn="1"/>
          </p:nvSpPr>
          <p:spPr bwMode="gray">
            <a:xfrm>
              <a:off x="8361358" y="4971141"/>
              <a:ext cx="213800" cy="209912"/>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5" name="Rectangle 386"/>
            <p:cNvSpPr>
              <a:spLocks noChangeArrowheads="1"/>
            </p:cNvSpPr>
            <p:nvPr userDrawn="1"/>
          </p:nvSpPr>
          <p:spPr bwMode="gray">
            <a:xfrm>
              <a:off x="8151446" y="4971141"/>
              <a:ext cx="209912" cy="2099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6" name="Rectangle 387"/>
            <p:cNvSpPr>
              <a:spLocks noChangeArrowheads="1"/>
            </p:cNvSpPr>
            <p:nvPr userDrawn="1"/>
          </p:nvSpPr>
          <p:spPr bwMode="gray">
            <a:xfrm>
              <a:off x="8151446" y="4761229"/>
              <a:ext cx="209912" cy="2099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7" name="Rectangle 388"/>
            <p:cNvSpPr>
              <a:spLocks noChangeArrowheads="1"/>
            </p:cNvSpPr>
            <p:nvPr userDrawn="1"/>
          </p:nvSpPr>
          <p:spPr bwMode="gray">
            <a:xfrm>
              <a:off x="8575156" y="4971141"/>
              <a:ext cx="213800" cy="209912"/>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8" name="Rectangle 389"/>
            <p:cNvSpPr>
              <a:spLocks noChangeArrowheads="1"/>
            </p:cNvSpPr>
            <p:nvPr userDrawn="1"/>
          </p:nvSpPr>
          <p:spPr bwMode="gray">
            <a:xfrm>
              <a:off x="8788958" y="4971141"/>
              <a:ext cx="213800" cy="20991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79" name="Rectangle 390"/>
            <p:cNvSpPr>
              <a:spLocks noChangeArrowheads="1"/>
            </p:cNvSpPr>
            <p:nvPr userDrawn="1"/>
          </p:nvSpPr>
          <p:spPr bwMode="gray">
            <a:xfrm>
              <a:off x="8361358" y="4761229"/>
              <a:ext cx="213800" cy="209912"/>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0" name="Rectangle 391"/>
            <p:cNvSpPr>
              <a:spLocks noChangeArrowheads="1"/>
            </p:cNvSpPr>
            <p:nvPr userDrawn="1"/>
          </p:nvSpPr>
          <p:spPr bwMode="gray">
            <a:xfrm>
              <a:off x="8575156" y="4761229"/>
              <a:ext cx="213800" cy="209912"/>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1" name="Rectangle 392"/>
            <p:cNvSpPr>
              <a:spLocks noChangeArrowheads="1"/>
            </p:cNvSpPr>
            <p:nvPr userDrawn="1"/>
          </p:nvSpPr>
          <p:spPr bwMode="gray">
            <a:xfrm>
              <a:off x="8858928" y="4605738"/>
              <a:ext cx="50535" cy="29543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2" name="Freeform 393"/>
            <p:cNvSpPr>
              <a:spLocks/>
            </p:cNvSpPr>
            <p:nvPr userDrawn="1"/>
          </p:nvSpPr>
          <p:spPr bwMode="gray">
            <a:xfrm>
              <a:off x="8205867" y="5480370"/>
              <a:ext cx="1123420" cy="66084"/>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3" name="Freeform 394"/>
            <p:cNvSpPr>
              <a:spLocks/>
            </p:cNvSpPr>
            <p:nvPr userDrawn="1"/>
          </p:nvSpPr>
          <p:spPr bwMode="gray">
            <a:xfrm>
              <a:off x="10573209" y="2743737"/>
              <a:ext cx="97183" cy="338193"/>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dirty="0"/>
            </a:p>
          </p:txBody>
        </p:sp>
        <p:sp>
          <p:nvSpPr>
            <p:cNvPr id="184" name="Freeform 395"/>
            <p:cNvSpPr>
              <a:spLocks/>
            </p:cNvSpPr>
            <p:nvPr userDrawn="1"/>
          </p:nvSpPr>
          <p:spPr bwMode="gray">
            <a:xfrm>
              <a:off x="10452706" y="3183000"/>
              <a:ext cx="338193" cy="948492"/>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5" name="Freeform 396"/>
            <p:cNvSpPr>
              <a:spLocks/>
            </p:cNvSpPr>
            <p:nvPr userDrawn="1"/>
          </p:nvSpPr>
          <p:spPr bwMode="gray">
            <a:xfrm>
              <a:off x="10518788" y="3081930"/>
              <a:ext cx="206026" cy="10106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6" name="Freeform 397"/>
            <p:cNvSpPr>
              <a:spLocks/>
            </p:cNvSpPr>
            <p:nvPr userDrawn="1"/>
          </p:nvSpPr>
          <p:spPr bwMode="gray">
            <a:xfrm>
              <a:off x="10518788" y="3081930"/>
              <a:ext cx="206026" cy="10106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7" name="Rectangle 398"/>
            <p:cNvSpPr>
              <a:spLocks noChangeArrowheads="1"/>
            </p:cNvSpPr>
            <p:nvPr userDrawn="1"/>
          </p:nvSpPr>
          <p:spPr bwMode="gray">
            <a:xfrm>
              <a:off x="10499353" y="3249082"/>
              <a:ext cx="15549"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8" name="Rectangle 399"/>
            <p:cNvSpPr>
              <a:spLocks noChangeArrowheads="1"/>
            </p:cNvSpPr>
            <p:nvPr userDrawn="1"/>
          </p:nvSpPr>
          <p:spPr bwMode="gray">
            <a:xfrm>
              <a:off x="10534337"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89" name="Rectangle 400"/>
            <p:cNvSpPr>
              <a:spLocks noChangeArrowheads="1"/>
            </p:cNvSpPr>
            <p:nvPr userDrawn="1"/>
          </p:nvSpPr>
          <p:spPr bwMode="gray">
            <a:xfrm>
              <a:off x="10573209"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90" name="Rectangle 401"/>
            <p:cNvSpPr>
              <a:spLocks noChangeArrowheads="1"/>
            </p:cNvSpPr>
            <p:nvPr userDrawn="1"/>
          </p:nvSpPr>
          <p:spPr bwMode="gray">
            <a:xfrm>
              <a:off x="10612083"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91" name="Rectangle 402"/>
            <p:cNvSpPr>
              <a:spLocks noChangeArrowheads="1"/>
            </p:cNvSpPr>
            <p:nvPr userDrawn="1"/>
          </p:nvSpPr>
          <p:spPr bwMode="gray">
            <a:xfrm>
              <a:off x="10647069"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92" name="Rectangle 403"/>
            <p:cNvSpPr>
              <a:spLocks noChangeArrowheads="1"/>
            </p:cNvSpPr>
            <p:nvPr userDrawn="1"/>
          </p:nvSpPr>
          <p:spPr bwMode="gray">
            <a:xfrm>
              <a:off x="10685942"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93" name="Rectangle 404"/>
            <p:cNvSpPr>
              <a:spLocks noChangeArrowheads="1"/>
            </p:cNvSpPr>
            <p:nvPr userDrawn="1"/>
          </p:nvSpPr>
          <p:spPr bwMode="gray">
            <a:xfrm>
              <a:off x="10724814"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94" name="Freeform 405"/>
            <p:cNvSpPr>
              <a:spLocks noEditPoints="1"/>
            </p:cNvSpPr>
            <p:nvPr userDrawn="1"/>
          </p:nvSpPr>
          <p:spPr bwMode="gray">
            <a:xfrm>
              <a:off x="10044543" y="3175225"/>
              <a:ext cx="412050" cy="952380"/>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195" name="Rectangle 406"/>
            <p:cNvSpPr>
              <a:spLocks noChangeArrowheads="1"/>
            </p:cNvSpPr>
            <p:nvPr userDrawn="1"/>
          </p:nvSpPr>
          <p:spPr bwMode="gray">
            <a:xfrm>
              <a:off x="10790897" y="3342377"/>
              <a:ext cx="373177" cy="7891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96" name="Rectangle 407"/>
            <p:cNvSpPr>
              <a:spLocks noChangeArrowheads="1"/>
            </p:cNvSpPr>
            <p:nvPr userDrawn="1"/>
          </p:nvSpPr>
          <p:spPr bwMode="gray">
            <a:xfrm>
              <a:off x="10825883" y="3311279"/>
              <a:ext cx="307095" cy="310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97" name="Rectangle 408"/>
            <p:cNvSpPr>
              <a:spLocks noChangeArrowheads="1"/>
            </p:cNvSpPr>
            <p:nvPr userDrawn="1"/>
          </p:nvSpPr>
          <p:spPr bwMode="gray">
            <a:xfrm>
              <a:off x="10853093" y="3276293"/>
              <a:ext cx="248784" cy="3498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198" name="Freeform 409"/>
            <p:cNvSpPr>
              <a:spLocks/>
            </p:cNvSpPr>
            <p:nvPr userDrawn="1"/>
          </p:nvSpPr>
          <p:spPr bwMode="gray">
            <a:xfrm>
              <a:off x="10818109"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199" name="Freeform 410"/>
            <p:cNvSpPr>
              <a:spLocks/>
            </p:cNvSpPr>
            <p:nvPr userDrawn="1"/>
          </p:nvSpPr>
          <p:spPr bwMode="gray">
            <a:xfrm>
              <a:off x="10876416"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0" name="Freeform 411"/>
            <p:cNvSpPr>
              <a:spLocks/>
            </p:cNvSpPr>
            <p:nvPr userDrawn="1"/>
          </p:nvSpPr>
          <p:spPr bwMode="gray">
            <a:xfrm>
              <a:off x="10934727" y="3552289"/>
              <a:ext cx="31098" cy="46647"/>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1" name="Freeform 412"/>
            <p:cNvSpPr>
              <a:spLocks/>
            </p:cNvSpPr>
            <p:nvPr userDrawn="1"/>
          </p:nvSpPr>
          <p:spPr bwMode="gray">
            <a:xfrm>
              <a:off x="10989149"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2" name="Freeform 413"/>
            <p:cNvSpPr>
              <a:spLocks/>
            </p:cNvSpPr>
            <p:nvPr userDrawn="1"/>
          </p:nvSpPr>
          <p:spPr bwMode="gray">
            <a:xfrm>
              <a:off x="11047456"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3" name="Freeform 414"/>
            <p:cNvSpPr>
              <a:spLocks/>
            </p:cNvSpPr>
            <p:nvPr userDrawn="1"/>
          </p:nvSpPr>
          <p:spPr bwMode="gray">
            <a:xfrm>
              <a:off x="11101877" y="3552289"/>
              <a:ext cx="34986" cy="46647"/>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4" name="Freeform 415"/>
            <p:cNvSpPr>
              <a:spLocks/>
            </p:cNvSpPr>
            <p:nvPr userDrawn="1"/>
          </p:nvSpPr>
          <p:spPr bwMode="gray">
            <a:xfrm>
              <a:off x="10818109"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5" name="Freeform 416"/>
            <p:cNvSpPr>
              <a:spLocks/>
            </p:cNvSpPr>
            <p:nvPr userDrawn="1"/>
          </p:nvSpPr>
          <p:spPr bwMode="gray">
            <a:xfrm>
              <a:off x="10876416"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6" name="Freeform 417"/>
            <p:cNvSpPr>
              <a:spLocks/>
            </p:cNvSpPr>
            <p:nvPr userDrawn="1"/>
          </p:nvSpPr>
          <p:spPr bwMode="gray">
            <a:xfrm>
              <a:off x="10934727" y="3622259"/>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7" name="Freeform 418"/>
            <p:cNvSpPr>
              <a:spLocks/>
            </p:cNvSpPr>
            <p:nvPr userDrawn="1"/>
          </p:nvSpPr>
          <p:spPr bwMode="gray">
            <a:xfrm>
              <a:off x="10989149"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8" name="Freeform 419"/>
            <p:cNvSpPr>
              <a:spLocks/>
            </p:cNvSpPr>
            <p:nvPr userDrawn="1"/>
          </p:nvSpPr>
          <p:spPr bwMode="gray">
            <a:xfrm>
              <a:off x="11047456"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09" name="Freeform 420"/>
            <p:cNvSpPr>
              <a:spLocks/>
            </p:cNvSpPr>
            <p:nvPr userDrawn="1"/>
          </p:nvSpPr>
          <p:spPr bwMode="gray">
            <a:xfrm>
              <a:off x="11101877" y="3622259"/>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0" name="Freeform 421"/>
            <p:cNvSpPr>
              <a:spLocks/>
            </p:cNvSpPr>
            <p:nvPr userDrawn="1"/>
          </p:nvSpPr>
          <p:spPr bwMode="gray">
            <a:xfrm>
              <a:off x="10818109"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1" name="Freeform 422"/>
            <p:cNvSpPr>
              <a:spLocks/>
            </p:cNvSpPr>
            <p:nvPr userDrawn="1"/>
          </p:nvSpPr>
          <p:spPr bwMode="gray">
            <a:xfrm>
              <a:off x="10876416"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2" name="Freeform 423"/>
            <p:cNvSpPr>
              <a:spLocks/>
            </p:cNvSpPr>
            <p:nvPr userDrawn="1"/>
          </p:nvSpPr>
          <p:spPr bwMode="gray">
            <a:xfrm>
              <a:off x="10934727" y="3688344"/>
              <a:ext cx="31098" cy="5053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3" name="Freeform 424"/>
            <p:cNvSpPr>
              <a:spLocks/>
            </p:cNvSpPr>
            <p:nvPr userDrawn="1"/>
          </p:nvSpPr>
          <p:spPr bwMode="gray">
            <a:xfrm>
              <a:off x="10989149"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4" name="Freeform 425"/>
            <p:cNvSpPr>
              <a:spLocks/>
            </p:cNvSpPr>
            <p:nvPr userDrawn="1"/>
          </p:nvSpPr>
          <p:spPr bwMode="gray">
            <a:xfrm>
              <a:off x="11047456"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5" name="Freeform 426"/>
            <p:cNvSpPr>
              <a:spLocks/>
            </p:cNvSpPr>
            <p:nvPr userDrawn="1"/>
          </p:nvSpPr>
          <p:spPr bwMode="gray">
            <a:xfrm>
              <a:off x="11101877" y="3688344"/>
              <a:ext cx="34986" cy="5053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6" name="Freeform 427"/>
            <p:cNvSpPr>
              <a:spLocks/>
            </p:cNvSpPr>
            <p:nvPr userDrawn="1"/>
          </p:nvSpPr>
          <p:spPr bwMode="gray">
            <a:xfrm>
              <a:off x="10818109"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7" name="Freeform 428"/>
            <p:cNvSpPr>
              <a:spLocks/>
            </p:cNvSpPr>
            <p:nvPr userDrawn="1"/>
          </p:nvSpPr>
          <p:spPr bwMode="gray">
            <a:xfrm>
              <a:off x="10876416"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8" name="Freeform 429"/>
            <p:cNvSpPr>
              <a:spLocks/>
            </p:cNvSpPr>
            <p:nvPr userDrawn="1"/>
          </p:nvSpPr>
          <p:spPr bwMode="gray">
            <a:xfrm>
              <a:off x="10934727" y="3762201"/>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19" name="Freeform 430"/>
            <p:cNvSpPr>
              <a:spLocks/>
            </p:cNvSpPr>
            <p:nvPr userDrawn="1"/>
          </p:nvSpPr>
          <p:spPr bwMode="gray">
            <a:xfrm>
              <a:off x="10989149"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0" name="Freeform 431"/>
            <p:cNvSpPr>
              <a:spLocks/>
            </p:cNvSpPr>
            <p:nvPr userDrawn="1"/>
          </p:nvSpPr>
          <p:spPr bwMode="gray">
            <a:xfrm>
              <a:off x="11047456"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1" name="Freeform 432"/>
            <p:cNvSpPr>
              <a:spLocks/>
            </p:cNvSpPr>
            <p:nvPr userDrawn="1"/>
          </p:nvSpPr>
          <p:spPr bwMode="gray">
            <a:xfrm>
              <a:off x="11101877" y="3762201"/>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2" name="Freeform 433"/>
            <p:cNvSpPr>
              <a:spLocks/>
            </p:cNvSpPr>
            <p:nvPr userDrawn="1"/>
          </p:nvSpPr>
          <p:spPr bwMode="gray">
            <a:xfrm>
              <a:off x="10818109"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3" name="Freeform 434"/>
            <p:cNvSpPr>
              <a:spLocks/>
            </p:cNvSpPr>
            <p:nvPr userDrawn="1"/>
          </p:nvSpPr>
          <p:spPr bwMode="gray">
            <a:xfrm>
              <a:off x="10876416"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4" name="Freeform 435"/>
            <p:cNvSpPr>
              <a:spLocks/>
            </p:cNvSpPr>
            <p:nvPr userDrawn="1"/>
          </p:nvSpPr>
          <p:spPr bwMode="gray">
            <a:xfrm>
              <a:off x="10934727" y="3828285"/>
              <a:ext cx="31098" cy="5053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5" name="Freeform 436"/>
            <p:cNvSpPr>
              <a:spLocks/>
            </p:cNvSpPr>
            <p:nvPr userDrawn="1"/>
          </p:nvSpPr>
          <p:spPr bwMode="gray">
            <a:xfrm>
              <a:off x="10989149"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6" name="Freeform 437"/>
            <p:cNvSpPr>
              <a:spLocks/>
            </p:cNvSpPr>
            <p:nvPr userDrawn="1"/>
          </p:nvSpPr>
          <p:spPr bwMode="gray">
            <a:xfrm>
              <a:off x="11047456"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7" name="Freeform 438"/>
            <p:cNvSpPr>
              <a:spLocks/>
            </p:cNvSpPr>
            <p:nvPr userDrawn="1"/>
          </p:nvSpPr>
          <p:spPr bwMode="gray">
            <a:xfrm>
              <a:off x="11101877" y="3828285"/>
              <a:ext cx="34986" cy="5053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8" name="Freeform 439"/>
            <p:cNvSpPr>
              <a:spLocks/>
            </p:cNvSpPr>
            <p:nvPr userDrawn="1"/>
          </p:nvSpPr>
          <p:spPr bwMode="gray">
            <a:xfrm>
              <a:off x="10818109" y="3902142"/>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29" name="Freeform 440"/>
            <p:cNvSpPr>
              <a:spLocks/>
            </p:cNvSpPr>
            <p:nvPr userDrawn="1"/>
          </p:nvSpPr>
          <p:spPr bwMode="gray">
            <a:xfrm>
              <a:off x="10876416" y="3902142"/>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0" name="Freeform 441"/>
            <p:cNvSpPr>
              <a:spLocks/>
            </p:cNvSpPr>
            <p:nvPr userDrawn="1"/>
          </p:nvSpPr>
          <p:spPr bwMode="gray">
            <a:xfrm>
              <a:off x="10934727" y="3902142"/>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1" name="Freeform 443"/>
            <p:cNvSpPr>
              <a:spLocks/>
            </p:cNvSpPr>
            <p:nvPr userDrawn="1"/>
          </p:nvSpPr>
          <p:spPr bwMode="gray">
            <a:xfrm>
              <a:off x="10989146" y="3902140"/>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2" name="Freeform 444"/>
            <p:cNvSpPr>
              <a:spLocks/>
            </p:cNvSpPr>
            <p:nvPr userDrawn="1"/>
          </p:nvSpPr>
          <p:spPr bwMode="gray">
            <a:xfrm>
              <a:off x="11047456" y="3902140"/>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3" name="Freeform 445"/>
            <p:cNvSpPr>
              <a:spLocks/>
            </p:cNvSpPr>
            <p:nvPr userDrawn="1"/>
          </p:nvSpPr>
          <p:spPr bwMode="gray">
            <a:xfrm>
              <a:off x="11101877" y="3902140"/>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4" name="Freeform 446"/>
            <p:cNvSpPr>
              <a:spLocks/>
            </p:cNvSpPr>
            <p:nvPr userDrawn="1"/>
          </p:nvSpPr>
          <p:spPr bwMode="gray">
            <a:xfrm>
              <a:off x="1081810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5" name="Freeform 447"/>
            <p:cNvSpPr>
              <a:spLocks/>
            </p:cNvSpPr>
            <p:nvPr userDrawn="1"/>
          </p:nvSpPr>
          <p:spPr bwMode="gray">
            <a:xfrm>
              <a:off x="1087641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6" name="Freeform 448"/>
            <p:cNvSpPr>
              <a:spLocks/>
            </p:cNvSpPr>
            <p:nvPr userDrawn="1"/>
          </p:nvSpPr>
          <p:spPr bwMode="gray">
            <a:xfrm>
              <a:off x="10934725" y="3972110"/>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7" name="Freeform 449"/>
            <p:cNvSpPr>
              <a:spLocks/>
            </p:cNvSpPr>
            <p:nvPr userDrawn="1"/>
          </p:nvSpPr>
          <p:spPr bwMode="gray">
            <a:xfrm>
              <a:off x="1098914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8" name="Freeform 450"/>
            <p:cNvSpPr>
              <a:spLocks/>
            </p:cNvSpPr>
            <p:nvPr userDrawn="1"/>
          </p:nvSpPr>
          <p:spPr bwMode="gray">
            <a:xfrm>
              <a:off x="1104745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39" name="Freeform 451"/>
            <p:cNvSpPr>
              <a:spLocks/>
            </p:cNvSpPr>
            <p:nvPr userDrawn="1"/>
          </p:nvSpPr>
          <p:spPr bwMode="gray">
            <a:xfrm>
              <a:off x="11101877" y="3972110"/>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0" name="Freeform 452"/>
            <p:cNvSpPr>
              <a:spLocks/>
            </p:cNvSpPr>
            <p:nvPr userDrawn="1"/>
          </p:nvSpPr>
          <p:spPr bwMode="gray">
            <a:xfrm>
              <a:off x="1081810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1" name="Freeform 453"/>
            <p:cNvSpPr>
              <a:spLocks/>
            </p:cNvSpPr>
            <p:nvPr userDrawn="1"/>
          </p:nvSpPr>
          <p:spPr bwMode="gray">
            <a:xfrm>
              <a:off x="1087641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2" name="Freeform 454"/>
            <p:cNvSpPr>
              <a:spLocks/>
            </p:cNvSpPr>
            <p:nvPr userDrawn="1"/>
          </p:nvSpPr>
          <p:spPr bwMode="gray">
            <a:xfrm>
              <a:off x="10934725" y="4042082"/>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3" name="Freeform 455"/>
            <p:cNvSpPr>
              <a:spLocks/>
            </p:cNvSpPr>
            <p:nvPr userDrawn="1"/>
          </p:nvSpPr>
          <p:spPr bwMode="gray">
            <a:xfrm>
              <a:off x="1098914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4" name="Freeform 456"/>
            <p:cNvSpPr>
              <a:spLocks/>
            </p:cNvSpPr>
            <p:nvPr userDrawn="1"/>
          </p:nvSpPr>
          <p:spPr bwMode="gray">
            <a:xfrm>
              <a:off x="1104745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5" name="Freeform 457"/>
            <p:cNvSpPr>
              <a:spLocks/>
            </p:cNvSpPr>
            <p:nvPr userDrawn="1"/>
          </p:nvSpPr>
          <p:spPr bwMode="gray">
            <a:xfrm>
              <a:off x="11101877" y="4042082"/>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6" name="Freeform 458"/>
            <p:cNvSpPr>
              <a:spLocks/>
            </p:cNvSpPr>
            <p:nvPr userDrawn="1"/>
          </p:nvSpPr>
          <p:spPr bwMode="gray">
            <a:xfrm>
              <a:off x="1081810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7" name="Freeform 459"/>
            <p:cNvSpPr>
              <a:spLocks/>
            </p:cNvSpPr>
            <p:nvPr userDrawn="1"/>
          </p:nvSpPr>
          <p:spPr bwMode="gray">
            <a:xfrm>
              <a:off x="1087641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8" name="Freeform 460"/>
            <p:cNvSpPr>
              <a:spLocks/>
            </p:cNvSpPr>
            <p:nvPr userDrawn="1"/>
          </p:nvSpPr>
          <p:spPr bwMode="gray">
            <a:xfrm>
              <a:off x="10934725" y="3408456"/>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49" name="Freeform 461"/>
            <p:cNvSpPr>
              <a:spLocks/>
            </p:cNvSpPr>
            <p:nvPr userDrawn="1"/>
          </p:nvSpPr>
          <p:spPr bwMode="gray">
            <a:xfrm>
              <a:off x="1098914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0" name="Freeform 462"/>
            <p:cNvSpPr>
              <a:spLocks/>
            </p:cNvSpPr>
            <p:nvPr userDrawn="1"/>
          </p:nvSpPr>
          <p:spPr bwMode="gray">
            <a:xfrm>
              <a:off x="1104745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1" name="Freeform 463"/>
            <p:cNvSpPr>
              <a:spLocks/>
            </p:cNvSpPr>
            <p:nvPr userDrawn="1"/>
          </p:nvSpPr>
          <p:spPr bwMode="gray">
            <a:xfrm>
              <a:off x="11101877" y="3408456"/>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2" name="Freeform 464"/>
            <p:cNvSpPr>
              <a:spLocks/>
            </p:cNvSpPr>
            <p:nvPr userDrawn="1"/>
          </p:nvSpPr>
          <p:spPr bwMode="gray">
            <a:xfrm>
              <a:off x="1081810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3" name="Freeform 465"/>
            <p:cNvSpPr>
              <a:spLocks/>
            </p:cNvSpPr>
            <p:nvPr userDrawn="1"/>
          </p:nvSpPr>
          <p:spPr bwMode="gray">
            <a:xfrm>
              <a:off x="1087641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4" name="Freeform 466"/>
            <p:cNvSpPr>
              <a:spLocks/>
            </p:cNvSpPr>
            <p:nvPr userDrawn="1"/>
          </p:nvSpPr>
          <p:spPr bwMode="gray">
            <a:xfrm>
              <a:off x="10934725" y="3478426"/>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5" name="Freeform 467"/>
            <p:cNvSpPr>
              <a:spLocks/>
            </p:cNvSpPr>
            <p:nvPr userDrawn="1"/>
          </p:nvSpPr>
          <p:spPr bwMode="gray">
            <a:xfrm>
              <a:off x="1098914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6" name="Freeform 468"/>
            <p:cNvSpPr>
              <a:spLocks/>
            </p:cNvSpPr>
            <p:nvPr userDrawn="1"/>
          </p:nvSpPr>
          <p:spPr bwMode="gray">
            <a:xfrm>
              <a:off x="1104745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7" name="Freeform 469"/>
            <p:cNvSpPr>
              <a:spLocks/>
            </p:cNvSpPr>
            <p:nvPr userDrawn="1"/>
          </p:nvSpPr>
          <p:spPr bwMode="gray">
            <a:xfrm>
              <a:off x="11101877" y="3478426"/>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993"/>
            </a:p>
          </p:txBody>
        </p:sp>
        <p:sp>
          <p:nvSpPr>
            <p:cNvPr id="258" name="Rectangle 470"/>
            <p:cNvSpPr>
              <a:spLocks noChangeArrowheads="1"/>
            </p:cNvSpPr>
            <p:nvPr userDrawn="1"/>
          </p:nvSpPr>
          <p:spPr bwMode="gray">
            <a:xfrm>
              <a:off x="10417720" y="4800097"/>
              <a:ext cx="621962" cy="349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59" name="Rectangle 471"/>
            <p:cNvSpPr>
              <a:spLocks noChangeArrowheads="1"/>
            </p:cNvSpPr>
            <p:nvPr userDrawn="1"/>
          </p:nvSpPr>
          <p:spPr bwMode="gray">
            <a:xfrm>
              <a:off x="10417720" y="4873955"/>
              <a:ext cx="621962" cy="349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0" name="Rectangle 472"/>
            <p:cNvSpPr>
              <a:spLocks noChangeArrowheads="1"/>
            </p:cNvSpPr>
            <p:nvPr userDrawn="1"/>
          </p:nvSpPr>
          <p:spPr bwMode="gray">
            <a:xfrm>
              <a:off x="10417720" y="4835083"/>
              <a:ext cx="621962" cy="38872"/>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1" name="Rectangle 473"/>
            <p:cNvSpPr>
              <a:spLocks noChangeArrowheads="1"/>
            </p:cNvSpPr>
            <p:nvPr userDrawn="1"/>
          </p:nvSpPr>
          <p:spPr bwMode="gray">
            <a:xfrm>
              <a:off x="10845318" y="4496890"/>
              <a:ext cx="112732"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2" name="Rectangle 474"/>
            <p:cNvSpPr>
              <a:spLocks noChangeArrowheads="1"/>
            </p:cNvSpPr>
            <p:nvPr userDrawn="1"/>
          </p:nvSpPr>
          <p:spPr bwMode="gray">
            <a:xfrm>
              <a:off x="10926949" y="4524101"/>
              <a:ext cx="31098"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3" name="Rectangle 475"/>
            <p:cNvSpPr>
              <a:spLocks noChangeArrowheads="1"/>
            </p:cNvSpPr>
            <p:nvPr userDrawn="1"/>
          </p:nvSpPr>
          <p:spPr bwMode="gray">
            <a:xfrm>
              <a:off x="10670390" y="4496890"/>
              <a:ext cx="112732"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4" name="Rectangle 476"/>
            <p:cNvSpPr>
              <a:spLocks noChangeArrowheads="1"/>
            </p:cNvSpPr>
            <p:nvPr userDrawn="1"/>
          </p:nvSpPr>
          <p:spPr bwMode="gray">
            <a:xfrm>
              <a:off x="10752023" y="4524101"/>
              <a:ext cx="31098"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5" name="Rectangle 477"/>
            <p:cNvSpPr>
              <a:spLocks noChangeArrowheads="1"/>
            </p:cNvSpPr>
            <p:nvPr userDrawn="1"/>
          </p:nvSpPr>
          <p:spPr bwMode="gray">
            <a:xfrm>
              <a:off x="10495465" y="4496890"/>
              <a:ext cx="116618"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6" name="Rectangle 478"/>
            <p:cNvSpPr>
              <a:spLocks noChangeArrowheads="1"/>
            </p:cNvSpPr>
            <p:nvPr userDrawn="1"/>
          </p:nvSpPr>
          <p:spPr bwMode="gray">
            <a:xfrm>
              <a:off x="10577097" y="4524101"/>
              <a:ext cx="34986"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7" name="Rectangle 479"/>
            <p:cNvSpPr>
              <a:spLocks noChangeArrowheads="1"/>
            </p:cNvSpPr>
            <p:nvPr userDrawn="1"/>
          </p:nvSpPr>
          <p:spPr bwMode="gray">
            <a:xfrm>
              <a:off x="10495465"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8" name="Rectangle 480"/>
            <p:cNvSpPr>
              <a:spLocks noChangeArrowheads="1"/>
            </p:cNvSpPr>
            <p:nvPr userDrawn="1"/>
          </p:nvSpPr>
          <p:spPr bwMode="gray">
            <a:xfrm>
              <a:off x="10670390"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69" name="Rectangle 481"/>
            <p:cNvSpPr>
              <a:spLocks noChangeArrowheads="1"/>
            </p:cNvSpPr>
            <p:nvPr userDrawn="1"/>
          </p:nvSpPr>
          <p:spPr bwMode="gray">
            <a:xfrm>
              <a:off x="10845318"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70" name="Freeform 482"/>
            <p:cNvSpPr>
              <a:spLocks/>
            </p:cNvSpPr>
            <p:nvPr userDrawn="1"/>
          </p:nvSpPr>
          <p:spPr bwMode="gray">
            <a:xfrm>
              <a:off x="10417720" y="4302527"/>
              <a:ext cx="618076" cy="22934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71" name="Freeform 483"/>
            <p:cNvSpPr>
              <a:spLocks/>
            </p:cNvSpPr>
            <p:nvPr userDrawn="1"/>
          </p:nvSpPr>
          <p:spPr bwMode="gray">
            <a:xfrm>
              <a:off x="10697602" y="4302527"/>
              <a:ext cx="338193" cy="22934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72" name="Freeform 484"/>
            <p:cNvSpPr>
              <a:spLocks/>
            </p:cNvSpPr>
            <p:nvPr userDrawn="1"/>
          </p:nvSpPr>
          <p:spPr bwMode="gray">
            <a:xfrm>
              <a:off x="11125202" y="4318075"/>
              <a:ext cx="793001" cy="225461"/>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273" name="Freeform 485"/>
            <p:cNvSpPr>
              <a:spLocks/>
            </p:cNvSpPr>
            <p:nvPr userDrawn="1"/>
          </p:nvSpPr>
          <p:spPr bwMode="gray">
            <a:xfrm>
              <a:off x="11097989" y="4080954"/>
              <a:ext cx="746354" cy="41205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306" name="Freeform 486"/>
            <p:cNvSpPr>
              <a:spLocks/>
            </p:cNvSpPr>
            <p:nvPr userDrawn="1"/>
          </p:nvSpPr>
          <p:spPr bwMode="gray">
            <a:xfrm>
              <a:off x="7517820" y="4753448"/>
              <a:ext cx="583089" cy="167151"/>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307" name="Freeform 487"/>
            <p:cNvSpPr>
              <a:spLocks/>
            </p:cNvSpPr>
            <p:nvPr userDrawn="1"/>
          </p:nvSpPr>
          <p:spPr bwMode="gray">
            <a:xfrm>
              <a:off x="7498383" y="4582410"/>
              <a:ext cx="544217" cy="299318"/>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308" name="Freeform 488"/>
            <p:cNvSpPr>
              <a:spLocks/>
            </p:cNvSpPr>
            <p:nvPr userDrawn="1"/>
          </p:nvSpPr>
          <p:spPr bwMode="gray">
            <a:xfrm>
              <a:off x="8186430" y="2327797"/>
              <a:ext cx="462586" cy="136053"/>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sp>
          <p:nvSpPr>
            <p:cNvPr id="309" name="Freeform 489"/>
            <p:cNvSpPr>
              <a:spLocks/>
            </p:cNvSpPr>
            <p:nvPr userDrawn="1"/>
          </p:nvSpPr>
          <p:spPr bwMode="gray">
            <a:xfrm>
              <a:off x="8166993" y="2191743"/>
              <a:ext cx="439261" cy="241010"/>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93"/>
            </a:p>
          </p:txBody>
        </p:sp>
      </p:grpSp>
    </p:spTree>
    <p:extLst>
      <p:ext uri="{BB962C8B-B14F-4D97-AF65-F5344CB8AC3E}">
        <p14:creationId xmlns:p14="http://schemas.microsoft.com/office/powerpoint/2010/main" val="690188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8741309" cy="1356269"/>
          </a:xfrm>
        </p:spPr>
        <p:txBody>
          <a:bodyPr>
            <a:spAutoFit/>
          </a:bodyPr>
          <a:lstStyle>
            <a:lvl1pPr marL="0" indent="0">
              <a:buNone/>
              <a:defRPr/>
            </a:lvl1pPr>
            <a:lvl2pPr marL="126068" indent="0">
              <a:buNone/>
              <a:defRPr/>
            </a:lvl2pPr>
            <a:lvl3pPr marL="252134" indent="0">
              <a:buNone/>
              <a:defRPr/>
            </a:lvl3pPr>
            <a:lvl4pPr marL="378202"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123590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01978" y="890733"/>
            <a:ext cx="8741309" cy="13562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218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0734"/>
            <a:ext cx="4033911" cy="1254767"/>
          </a:xfrm>
        </p:spPr>
        <p:txBody>
          <a:bodyPr wrap="square">
            <a:spAutoFit/>
          </a:bodyPr>
          <a:lstStyle>
            <a:lvl1pPr marL="0" indent="0">
              <a:spcBef>
                <a:spcPts val="675"/>
              </a:spcBef>
              <a:buClr>
                <a:schemeClr val="tx1"/>
              </a:buClr>
              <a:buFont typeface="Wingdings" panose="05000000000000000000" pitchFamily="2" charset="2"/>
              <a:buNone/>
              <a:defRPr sz="1655" b="0">
                <a:latin typeface="+mn-lt"/>
              </a:defRPr>
            </a:lvl1pPr>
            <a:lvl2pPr marL="140951" indent="0">
              <a:buFont typeface="Wingdings" panose="05000000000000000000" pitchFamily="2" charset="2"/>
              <a:buNone/>
              <a:defRPr sz="1324" b="0"/>
            </a:lvl2pPr>
            <a:lvl3pPr marL="248633" indent="0">
              <a:buFont typeface="Wingdings" panose="05000000000000000000" pitchFamily="2" charset="2"/>
              <a:buNone/>
              <a:tabLst/>
              <a:defRPr sz="1214" b="0"/>
            </a:lvl3pPr>
            <a:lvl4pPr marL="359816" indent="0">
              <a:buFont typeface="Wingdings" panose="05000000000000000000" pitchFamily="2" charset="2"/>
              <a:buNone/>
              <a:defRPr sz="1214" b="0"/>
            </a:lvl4pPr>
            <a:lvl5pPr marL="471001" indent="0">
              <a:buFont typeface="Wingdings" panose="05000000000000000000" pitchFamily="2" charset="2"/>
              <a:buNone/>
              <a:tabLst/>
              <a:defRPr sz="1214"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0733"/>
            <a:ext cx="4033911" cy="1460913"/>
          </a:xfrm>
        </p:spPr>
        <p:txBody>
          <a:bodyPr wrap="square">
            <a:spAutoFit/>
          </a:bodyPr>
          <a:lstStyle>
            <a:lvl1pPr marL="0" indent="0">
              <a:spcBef>
                <a:spcPts val="675"/>
              </a:spcBef>
              <a:buClr>
                <a:schemeClr val="tx1"/>
              </a:buClr>
              <a:buFont typeface="Arial" panose="020B0604020202020204" pitchFamily="34" charset="0"/>
              <a:buNone/>
              <a:defRPr lang="en-US" sz="1655" b="0" kern="1200" spc="0" baseline="0" dirty="0">
                <a:gradFill>
                  <a:gsLst>
                    <a:gs pos="1250">
                      <a:schemeClr val="tx1"/>
                    </a:gs>
                    <a:gs pos="100000">
                      <a:schemeClr val="tx1"/>
                    </a:gs>
                  </a:gsLst>
                  <a:lin ang="5400000" scaled="0"/>
                </a:gradFill>
                <a:latin typeface="+mn-lt"/>
                <a:ea typeface="+mn-ea"/>
                <a:cs typeface="+mn-cs"/>
              </a:defRPr>
            </a:lvl1pPr>
            <a:lvl2pPr marL="140951" indent="0">
              <a:buFont typeface="Arial" panose="020B0604020202020204" pitchFamily="34" charset="0"/>
              <a:buNone/>
              <a:defRPr lang="en-US" sz="1324" b="0" kern="1200" spc="0" baseline="0" dirty="0">
                <a:gradFill>
                  <a:gsLst>
                    <a:gs pos="1250">
                      <a:schemeClr val="tx1"/>
                    </a:gs>
                    <a:gs pos="100000">
                      <a:schemeClr val="tx1"/>
                    </a:gs>
                  </a:gsLst>
                  <a:lin ang="5400000" scaled="0"/>
                </a:gradFill>
                <a:latin typeface="+mn-lt"/>
                <a:ea typeface="+mn-ea"/>
                <a:cs typeface="+mn-cs"/>
              </a:defRPr>
            </a:lvl2pPr>
            <a:lvl3pPr marL="248633" indent="0">
              <a:buFont typeface="Arial" panose="020B0604020202020204" pitchFamily="34" charset="0"/>
              <a:buNone/>
              <a:tabLst/>
              <a:defRPr lang="en-US" sz="1214" b="0" kern="1200" spc="0" baseline="0" dirty="0">
                <a:gradFill>
                  <a:gsLst>
                    <a:gs pos="1250">
                      <a:schemeClr val="tx1"/>
                    </a:gs>
                    <a:gs pos="100000">
                      <a:schemeClr val="tx1"/>
                    </a:gs>
                  </a:gsLst>
                  <a:lin ang="5400000" scaled="0"/>
                </a:gradFill>
                <a:latin typeface="+mn-lt"/>
                <a:ea typeface="+mn-ea"/>
                <a:cs typeface="+mn-cs"/>
              </a:defRPr>
            </a:lvl3pPr>
            <a:lvl4pPr marL="359816" indent="0">
              <a:buFont typeface="Arial" panose="020B0604020202020204" pitchFamily="34" charset="0"/>
              <a:buNone/>
              <a:defRPr lang="en-US" sz="1214" b="0" kern="1200" spc="0" baseline="0" dirty="0">
                <a:gradFill>
                  <a:gsLst>
                    <a:gs pos="1250">
                      <a:schemeClr val="tx1"/>
                    </a:gs>
                    <a:gs pos="100000">
                      <a:schemeClr val="tx1"/>
                    </a:gs>
                  </a:gsLst>
                  <a:lin ang="5400000" scaled="0"/>
                </a:gradFill>
                <a:latin typeface="+mn-lt"/>
                <a:ea typeface="+mn-ea"/>
                <a:cs typeface="+mn-cs"/>
              </a:defRPr>
            </a:lvl4pPr>
            <a:lvl5pPr marL="471001" indent="0">
              <a:buFont typeface="Arial" panose="020B0604020202020204" pitchFamily="34" charset="0"/>
              <a:buNone/>
              <a:tabLst/>
              <a:defRPr lang="en-US" sz="1214" b="0" kern="1200" spc="0" baseline="0" dirty="0">
                <a:gradFill>
                  <a:gsLst>
                    <a:gs pos="1250">
                      <a:schemeClr val="tx1"/>
                    </a:gs>
                    <a:gs pos="100000">
                      <a:schemeClr val="tx1"/>
                    </a:gs>
                  </a:gsLst>
                  <a:lin ang="5400000" scaled="0"/>
                </a:gradFill>
                <a:latin typeface="+mn-lt"/>
                <a:ea typeface="+mn-ea"/>
                <a:cs typeface="+mn-cs"/>
              </a:defRPr>
            </a:lvl5pPr>
          </a:lstStyle>
          <a:p>
            <a:pPr marL="283652" marR="0" lvl="0" indent="-283652" algn="l" defTabSz="514384" rtl="0" eaLnBrk="1" fontAlgn="auto" latinLnBrk="0" hangingPunct="1">
              <a:lnSpc>
                <a:spcPct val="90000"/>
              </a:lnSpc>
              <a:spcBef>
                <a:spcPts val="675"/>
              </a:spcBef>
              <a:spcAft>
                <a:spcPts val="0"/>
              </a:spcAft>
              <a:buClr>
                <a:schemeClr val="tx1"/>
              </a:buClr>
              <a:buSzPct val="90000"/>
              <a:tabLst/>
            </a:pPr>
            <a:r>
              <a:rPr lang="en-US"/>
              <a:t>Edit Master text styles</a:t>
            </a:r>
          </a:p>
          <a:p>
            <a:pPr marL="283652" marR="0" lvl="1" indent="-283652" algn="l" defTabSz="514384" rtl="0" eaLnBrk="1" fontAlgn="auto" latinLnBrk="0" hangingPunct="1">
              <a:lnSpc>
                <a:spcPct val="90000"/>
              </a:lnSpc>
              <a:spcBef>
                <a:spcPts val="675"/>
              </a:spcBef>
              <a:spcAft>
                <a:spcPts val="0"/>
              </a:spcAft>
              <a:buClr>
                <a:schemeClr val="tx1"/>
              </a:buClr>
              <a:buSzPct val="90000"/>
              <a:tabLst/>
            </a:pPr>
            <a:r>
              <a:rPr lang="en-US"/>
              <a:t>Second level</a:t>
            </a:r>
          </a:p>
          <a:p>
            <a:pPr marL="283652" marR="0" lvl="2" indent="-283652" algn="l" defTabSz="514384" rtl="0" eaLnBrk="1" fontAlgn="auto" latinLnBrk="0" hangingPunct="1">
              <a:lnSpc>
                <a:spcPct val="90000"/>
              </a:lnSpc>
              <a:spcBef>
                <a:spcPts val="675"/>
              </a:spcBef>
              <a:spcAft>
                <a:spcPts val="0"/>
              </a:spcAft>
              <a:buClr>
                <a:schemeClr val="tx1"/>
              </a:buClr>
              <a:buSzPct val="90000"/>
              <a:tabLst/>
            </a:pPr>
            <a:r>
              <a:rPr lang="en-US"/>
              <a:t>Third level</a:t>
            </a:r>
          </a:p>
          <a:p>
            <a:pPr marL="283652" marR="0" lvl="3" indent="-283652" algn="l" defTabSz="514384" rtl="0" eaLnBrk="1" fontAlgn="auto" latinLnBrk="0" hangingPunct="1">
              <a:lnSpc>
                <a:spcPct val="90000"/>
              </a:lnSpc>
              <a:spcBef>
                <a:spcPts val="675"/>
              </a:spcBef>
              <a:spcAft>
                <a:spcPts val="0"/>
              </a:spcAft>
              <a:buClr>
                <a:schemeClr val="tx1"/>
              </a:buClr>
              <a:buSzPct val="90000"/>
              <a:tabLst/>
            </a:pPr>
            <a:r>
              <a:rPr lang="en-US"/>
              <a:t>Fourth level</a:t>
            </a:r>
          </a:p>
          <a:p>
            <a:pPr marL="283652" marR="0" lvl="4" indent="-283652" algn="l" defTabSz="514384" rtl="0" eaLnBrk="1" fontAlgn="auto" latinLnBrk="0" hangingPunct="1">
              <a:lnSpc>
                <a:spcPct val="90000"/>
              </a:lnSpc>
              <a:spcBef>
                <a:spcPts val="675"/>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0889207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0734"/>
            <a:ext cx="4033911" cy="1254767"/>
          </a:xfrm>
        </p:spPr>
        <p:txBody>
          <a:bodyPr wrap="square">
            <a:spAutoFit/>
          </a:bodyPr>
          <a:lstStyle>
            <a:lvl1pPr marL="127818" indent="-127818">
              <a:spcBef>
                <a:spcPts val="675"/>
              </a:spcBef>
              <a:buClr>
                <a:schemeClr val="tx1"/>
              </a:buClr>
              <a:buFont typeface="Wingdings" panose="05000000000000000000" pitchFamily="2" charset="2"/>
              <a:buChar char=""/>
              <a:defRPr sz="1655" b="0">
                <a:latin typeface="+mn-lt"/>
              </a:defRPr>
            </a:lvl1pPr>
            <a:lvl2pPr marL="235501" indent="-94550">
              <a:buFont typeface="Wingdings" panose="05000000000000000000" pitchFamily="2" charset="2"/>
              <a:buChar char=""/>
              <a:defRPr sz="1324" b="0"/>
            </a:lvl2pPr>
            <a:lvl3pPr marL="352814" indent="-104181">
              <a:buFont typeface="Wingdings" panose="05000000000000000000" pitchFamily="2" charset="2"/>
              <a:buChar char=""/>
              <a:tabLst/>
              <a:defRPr sz="1214" b="0"/>
            </a:lvl3pPr>
            <a:lvl4pPr marL="456994" indent="-97177">
              <a:buFont typeface="Wingdings" panose="05000000000000000000" pitchFamily="2" charset="2"/>
              <a:buChar char=""/>
              <a:defRPr sz="1214" b="0"/>
            </a:lvl4pPr>
            <a:lvl5pPr marL="564677" indent="-93675">
              <a:buFont typeface="Wingdings" panose="05000000000000000000" pitchFamily="2" charset="2"/>
              <a:buChar char=""/>
              <a:tabLst/>
              <a:defRPr sz="1214"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0733"/>
            <a:ext cx="4033911" cy="1460913"/>
          </a:xfrm>
        </p:spPr>
        <p:txBody>
          <a:bodyPr wrap="square">
            <a:spAutoFit/>
          </a:bodyPr>
          <a:lstStyle>
            <a:lvl1pPr marL="158460" indent="-158460">
              <a:spcBef>
                <a:spcPts val="675"/>
              </a:spcBef>
              <a:buClr>
                <a:schemeClr val="tx1"/>
              </a:buClr>
              <a:buFont typeface="Arial" pitchFamily="34" charset="0"/>
              <a:buChar char="•"/>
              <a:defRPr lang="en-US" sz="1655" b="0" kern="1200" spc="0" baseline="0" dirty="0">
                <a:gradFill>
                  <a:gsLst>
                    <a:gs pos="1250">
                      <a:schemeClr val="tx1"/>
                    </a:gs>
                    <a:gs pos="100000">
                      <a:schemeClr val="tx1"/>
                    </a:gs>
                  </a:gsLst>
                  <a:lin ang="5400000" scaled="0"/>
                </a:gradFill>
                <a:latin typeface="+mn-lt"/>
                <a:ea typeface="+mn-ea"/>
                <a:cs typeface="+mn-cs"/>
              </a:defRPr>
            </a:lvl1pPr>
            <a:lvl2pPr marL="330051" indent="-189101">
              <a:defRPr lang="en-US" sz="1324" b="0" kern="1200" spc="0" baseline="0" dirty="0">
                <a:gradFill>
                  <a:gsLst>
                    <a:gs pos="1250">
                      <a:schemeClr val="tx1"/>
                    </a:gs>
                    <a:gs pos="100000">
                      <a:schemeClr val="tx1"/>
                    </a:gs>
                  </a:gsLst>
                  <a:lin ang="5400000" scaled="0"/>
                </a:gradFill>
                <a:latin typeface="+mn-lt"/>
                <a:ea typeface="+mn-ea"/>
                <a:cs typeface="+mn-cs"/>
              </a:defRPr>
            </a:lvl2pPr>
            <a:lvl3pPr marL="437733" indent="-189101">
              <a:tabLst/>
              <a:defRPr lang="en-US" sz="1214" b="0" kern="1200" spc="0" baseline="0" dirty="0">
                <a:gradFill>
                  <a:gsLst>
                    <a:gs pos="1250">
                      <a:schemeClr val="tx1"/>
                    </a:gs>
                    <a:gs pos="100000">
                      <a:schemeClr val="tx1"/>
                    </a:gs>
                  </a:gsLst>
                  <a:lin ang="5400000" scaled="0"/>
                </a:gradFill>
                <a:latin typeface="+mn-lt"/>
                <a:ea typeface="+mn-ea"/>
                <a:cs typeface="+mn-cs"/>
              </a:defRPr>
            </a:lvl3pPr>
            <a:lvl4pPr marL="548918" indent="-189101">
              <a:defRPr lang="en-US" sz="1214" b="0" kern="1200" spc="0" baseline="0" dirty="0">
                <a:gradFill>
                  <a:gsLst>
                    <a:gs pos="1250">
                      <a:schemeClr val="tx1"/>
                    </a:gs>
                    <a:gs pos="100000">
                      <a:schemeClr val="tx1"/>
                    </a:gs>
                  </a:gsLst>
                  <a:lin ang="5400000" scaled="0"/>
                </a:gradFill>
                <a:latin typeface="+mn-lt"/>
                <a:ea typeface="+mn-ea"/>
                <a:cs typeface="+mn-cs"/>
              </a:defRPr>
            </a:lvl4pPr>
            <a:lvl5pPr marL="660102" indent="-189101">
              <a:tabLst/>
              <a:defRPr lang="en-US" sz="1214" b="0" kern="1200" spc="0" baseline="0" dirty="0">
                <a:gradFill>
                  <a:gsLst>
                    <a:gs pos="1250">
                      <a:schemeClr val="tx1"/>
                    </a:gs>
                    <a:gs pos="100000">
                      <a:schemeClr val="tx1"/>
                    </a:gs>
                  </a:gsLst>
                  <a:lin ang="5400000" scaled="0"/>
                </a:gradFill>
                <a:latin typeface="+mn-lt"/>
                <a:ea typeface="+mn-ea"/>
                <a:cs typeface="+mn-cs"/>
              </a:defRPr>
            </a:lvl5pPr>
          </a:lstStyle>
          <a:p>
            <a:pPr marL="127818" marR="0" lvl="0" indent="-127818" algn="l" defTabSz="514384" rtl="0" eaLnBrk="1" fontAlgn="auto" latinLnBrk="0" hangingPunct="1">
              <a:lnSpc>
                <a:spcPct val="90000"/>
              </a:lnSpc>
              <a:spcBef>
                <a:spcPts val="675"/>
              </a:spcBef>
              <a:spcAft>
                <a:spcPts val="0"/>
              </a:spcAft>
              <a:buClr>
                <a:schemeClr val="tx1"/>
              </a:buClr>
              <a:buSzPct val="90000"/>
              <a:buFont typeface="Wingdings" panose="05000000000000000000" pitchFamily="2" charset="2"/>
              <a:buChar char=""/>
              <a:tabLst/>
            </a:pPr>
            <a:r>
              <a:rPr lang="en-US"/>
              <a:t>Edit Master text styles</a:t>
            </a:r>
          </a:p>
          <a:p>
            <a:pPr marL="127818" marR="0" lvl="1" indent="-127818" algn="l" defTabSz="514384" rtl="0" eaLnBrk="1" fontAlgn="auto" latinLnBrk="0" hangingPunct="1">
              <a:lnSpc>
                <a:spcPct val="90000"/>
              </a:lnSpc>
              <a:spcBef>
                <a:spcPts val="675"/>
              </a:spcBef>
              <a:spcAft>
                <a:spcPts val="0"/>
              </a:spcAft>
              <a:buClr>
                <a:schemeClr val="tx1"/>
              </a:buClr>
              <a:buSzPct val="90000"/>
              <a:buFont typeface="Wingdings" panose="05000000000000000000" pitchFamily="2" charset="2"/>
              <a:buChar char=""/>
              <a:tabLst/>
            </a:pPr>
            <a:r>
              <a:rPr lang="en-US"/>
              <a:t>Second level</a:t>
            </a:r>
          </a:p>
          <a:p>
            <a:pPr marL="127818" marR="0" lvl="2" indent="-127818" algn="l" defTabSz="514384" rtl="0" eaLnBrk="1" fontAlgn="auto" latinLnBrk="0" hangingPunct="1">
              <a:lnSpc>
                <a:spcPct val="90000"/>
              </a:lnSpc>
              <a:spcBef>
                <a:spcPts val="675"/>
              </a:spcBef>
              <a:spcAft>
                <a:spcPts val="0"/>
              </a:spcAft>
              <a:buClr>
                <a:schemeClr val="tx1"/>
              </a:buClr>
              <a:buSzPct val="90000"/>
              <a:buFont typeface="Wingdings" panose="05000000000000000000" pitchFamily="2" charset="2"/>
              <a:buChar char=""/>
              <a:tabLst/>
            </a:pPr>
            <a:r>
              <a:rPr lang="en-US"/>
              <a:t>Third level</a:t>
            </a:r>
          </a:p>
          <a:p>
            <a:pPr marL="127818" marR="0" lvl="3" indent="-127818" algn="l" defTabSz="514384" rtl="0" eaLnBrk="1" fontAlgn="auto" latinLnBrk="0" hangingPunct="1">
              <a:lnSpc>
                <a:spcPct val="90000"/>
              </a:lnSpc>
              <a:spcBef>
                <a:spcPts val="675"/>
              </a:spcBef>
              <a:spcAft>
                <a:spcPts val="0"/>
              </a:spcAft>
              <a:buClr>
                <a:schemeClr val="tx1"/>
              </a:buClr>
              <a:buSzPct val="90000"/>
              <a:buFont typeface="Wingdings" panose="05000000000000000000" pitchFamily="2" charset="2"/>
              <a:buChar char=""/>
              <a:tabLst/>
            </a:pPr>
            <a:r>
              <a:rPr lang="en-US"/>
              <a:t>Fourth level</a:t>
            </a:r>
          </a:p>
          <a:p>
            <a:pPr marL="127818" marR="0" lvl="4" indent="-127818" algn="l" defTabSz="514384" rtl="0" eaLnBrk="1" fontAlgn="auto" latinLnBrk="0" hangingPunct="1">
              <a:lnSpc>
                <a:spcPct val="90000"/>
              </a:lnSpc>
              <a:spcBef>
                <a:spcPts val="675"/>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8277723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0708246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24FDB2-3BFF-41B8-A11C-62ED51C7663C}"/>
              </a:ext>
            </a:extLst>
          </p:cNvPr>
          <p:cNvSpPr/>
          <p:nvPr userDrawn="1"/>
        </p:nvSpPr>
        <p:spPr bwMode="auto">
          <a:xfrm>
            <a:off x="-29684" y="1"/>
            <a:ext cx="3630177" cy="5143500"/>
          </a:xfrm>
          <a:prstGeom prst="rect">
            <a:avLst/>
          </a:prstGeom>
          <a:solidFill>
            <a:schemeClr val="tx1">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56" tIns="82285" rIns="102856" bIns="82285" numCol="1" spcCol="0" rtlCol="0" fromWordArt="0" anchor="t" anchorCtr="0" forceAA="0" compatLnSpc="1">
            <a:prstTxWarp prst="textNoShape">
              <a:avLst/>
            </a:prstTxWarp>
            <a:noAutofit/>
          </a:bodyPr>
          <a:lstStyle/>
          <a:p>
            <a:pPr marL="0" marR="0" lvl="0" indent="0" algn="ctr" defTabSz="524468" rtl="0" eaLnBrk="1" fontAlgn="base" latinLnBrk="0" hangingPunct="1">
              <a:lnSpc>
                <a:spcPct val="90000"/>
              </a:lnSpc>
              <a:spcBef>
                <a:spcPct val="0"/>
              </a:spcBef>
              <a:spcAft>
                <a:spcPct val="0"/>
              </a:spcAft>
              <a:buClrTx/>
              <a:buSzTx/>
              <a:buFontTx/>
              <a:buNone/>
              <a:tabLst/>
              <a:defRPr/>
            </a:pPr>
            <a:endParaRPr kumimoji="0" lang="en-US" sz="13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Description">
            <a:extLst>
              <a:ext uri="{FF2B5EF4-FFF2-40B4-BE49-F238E27FC236}">
                <a16:creationId xmlns:a16="http://schemas.microsoft.com/office/drawing/2014/main" id="{DFBD6F88-70A4-4EB3-8029-CB3CCE5C4555}"/>
              </a:ext>
            </a:extLst>
          </p:cNvPr>
          <p:cNvSpPr>
            <a:spLocks noGrp="1"/>
          </p:cNvSpPr>
          <p:nvPr>
            <p:ph type="body" sz="quarter" idx="10"/>
          </p:nvPr>
        </p:nvSpPr>
        <p:spPr>
          <a:xfrm>
            <a:off x="201929" y="1619164"/>
            <a:ext cx="3137487" cy="322204"/>
          </a:xfrm>
        </p:spPr>
        <p:txBody>
          <a:bodyPr/>
          <a:lstStyle>
            <a:lvl1pPr marL="0" indent="0">
              <a:buNone/>
              <a:defRPr sz="99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US" dirty="0"/>
          </a:p>
        </p:txBody>
      </p:sp>
      <p:sp>
        <p:nvSpPr>
          <p:cNvPr id="2" name="Title">
            <a:extLst>
              <a:ext uri="{FF2B5EF4-FFF2-40B4-BE49-F238E27FC236}">
                <a16:creationId xmlns:a16="http://schemas.microsoft.com/office/drawing/2014/main" id="{D00CDC0C-F3C7-4E33-A3AC-BE2D7CF7282D}"/>
              </a:ext>
            </a:extLst>
          </p:cNvPr>
          <p:cNvSpPr>
            <a:spLocks noGrp="1"/>
          </p:cNvSpPr>
          <p:nvPr>
            <p:ph type="title"/>
          </p:nvPr>
        </p:nvSpPr>
        <p:spPr>
          <a:xfrm>
            <a:off x="201931" y="217133"/>
            <a:ext cx="3137485" cy="123392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720018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chemeClr val="bg1"/>
        </a:solidFill>
        <a:effectLst/>
      </p:bgPr>
    </p:bg>
    <p:spTree>
      <p:nvGrpSpPr>
        <p:cNvPr id="1" name=""/>
        <p:cNvGrpSpPr/>
        <p:nvPr/>
      </p:nvGrpSpPr>
      <p:grpSpPr>
        <a:xfrm>
          <a:off x="0" y="0"/>
          <a:ext cx="0" cy="0"/>
          <a:chOff x="0" y="0"/>
          <a:chExt cx="0" cy="0"/>
        </a:xfrm>
      </p:grpSpPr>
      <p:sp>
        <p:nvSpPr>
          <p:cNvPr id="2" name="TextBox 1"/>
          <p:cNvSpPr txBox="1"/>
          <p:nvPr userDrawn="1"/>
        </p:nvSpPr>
        <p:spPr>
          <a:xfrm>
            <a:off x="223258" y="4784875"/>
            <a:ext cx="1046744" cy="123111"/>
          </a:xfrm>
          <a:prstGeom prst="rect">
            <a:avLst/>
          </a:prstGeom>
          <a:noFill/>
        </p:spPr>
        <p:txBody>
          <a:bodyPr wrap="square" lIns="0" tIns="0" rIns="0" bIns="0" rtlCol="0" anchor="t">
            <a:spAutoFit/>
          </a:bodyPr>
          <a:lstStyle/>
          <a:p>
            <a:pPr algn="l"/>
            <a:r>
              <a:rPr lang="en-US" sz="800" dirty="0">
                <a:solidFill>
                  <a:schemeClr val="bg1"/>
                </a:solidFill>
                <a:latin typeface="Segoe UI"/>
                <a:cs typeface="Segoe UI"/>
              </a:rPr>
              <a:t>Microsoft Confidential</a:t>
            </a:r>
          </a:p>
        </p:txBody>
      </p:sp>
    </p:spTree>
    <p:extLst/>
  </p:cSld>
  <p:clrMapOvr>
    <a:masterClrMapping/>
  </p:clrMapOvr>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734625"/>
          </a:xfrm>
          <a:noFill/>
        </p:spPr>
        <p:txBody>
          <a:bodyPr tIns="91440" bIns="91440" anchor="t" anchorCtr="0">
            <a:spAutoFit/>
          </a:bodyPr>
          <a:lstStyle>
            <a:lvl1pPr>
              <a:defRPr sz="3971" spc="-56"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2907958"/>
            <a:ext cx="7395505" cy="539891"/>
          </a:xfrm>
          <a:noFill/>
        </p:spPr>
        <p:txBody>
          <a:bodyPr lIns="182880" tIns="146304" rIns="182880" bIns="146304">
            <a:spAutoFit/>
          </a:bodyPr>
          <a:lstStyle>
            <a:lvl1pPr marL="0" indent="0">
              <a:spcBef>
                <a:spcPts val="0"/>
              </a:spcBef>
              <a:buNone/>
              <a:defRPr sz="176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79875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40"/>
            <a:ext cx="7394337" cy="734625"/>
          </a:xfrm>
          <a:noFill/>
        </p:spPr>
        <p:txBody>
          <a:bodyPr tIns="91440" bIns="91440" anchor="t" anchorCtr="0">
            <a:spAutoFit/>
          </a:bodyPr>
          <a:lstStyle>
            <a:lvl1pPr>
              <a:defRPr lang="en-US" sz="3971" b="0" kern="1200" cap="none" spc="-5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67876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734625"/>
          </a:xfrm>
          <a:noFill/>
        </p:spPr>
        <p:txBody>
          <a:bodyPr tIns="91440" bIns="91440" anchor="t" anchorCtr="0">
            <a:spAutoFit/>
          </a:bodyPr>
          <a:lstStyle>
            <a:lvl1pPr>
              <a:defRPr sz="3971" spc="-5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194911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734625"/>
          </a:xfrm>
          <a:noFill/>
        </p:spPr>
        <p:txBody>
          <a:bodyPr tIns="91440" bIns="91440" anchor="t" anchorCtr="0">
            <a:spAutoFit/>
          </a:bodyPr>
          <a:lstStyle>
            <a:lvl1pPr>
              <a:defRPr sz="3971" spc="-5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9259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504067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57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19" tIns="25719" rIns="25719" bIns="25719" numCol="1" spcCol="0" rtlCol="0" fromWordArt="0" anchor="ctr" anchorCtr="0" forceAA="0" compatLnSpc="1">
            <a:prstTxWarp prst="textNoShape">
              <a:avLst/>
            </a:prstTxWarp>
            <a:noAutofit/>
          </a:bodyPr>
          <a:lstStyle/>
          <a:p>
            <a:pPr algn="ctr" defTabSz="514235" fontAlgn="base">
              <a:spcBef>
                <a:spcPct val="0"/>
              </a:spcBef>
              <a:spcAft>
                <a:spcPct val="0"/>
              </a:spcAft>
            </a:pPr>
            <a:endParaRPr lang="en-US" sz="99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1" y="897993"/>
            <a:ext cx="8740141" cy="1333378"/>
          </a:xfrm>
        </p:spPr>
        <p:txBody>
          <a:bodyPr/>
          <a:lstStyle>
            <a:lvl1pPr marL="0" indent="0">
              <a:buNone/>
              <a:defRPr sz="182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19111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3223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44921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57959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138642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574394"/>
            <a:ext cx="3361593" cy="263041"/>
          </a:xfrm>
          <a:prstGeom prst="rect">
            <a:avLst/>
          </a:prstGeom>
          <a:noFill/>
          <a:ln w="12700">
            <a:noFill/>
            <a:miter lim="800000"/>
            <a:headEnd type="none" w="sm" len="sm"/>
            <a:tailEnd type="none" w="sm" len="sm"/>
          </a:ln>
          <a:effectLst/>
        </p:spPr>
        <p:txBody>
          <a:bodyPr vert="horz" wrap="square" lIns="100848" tIns="100848" rIns="100848" bIns="100848" numCol="1" anchor="t" anchorCtr="0" compatLnSpc="1">
            <a:prstTxWarp prst="textNoShape">
              <a:avLst/>
            </a:prstTxWarp>
            <a:spAutoFit/>
          </a:bodyPr>
          <a:lstStyle/>
          <a:p>
            <a:pPr defTabSz="514135" eaLnBrk="0" hangingPunct="0"/>
            <a:r>
              <a:rPr lang="en-US" sz="3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336160" y="353769"/>
            <a:ext cx="1090693" cy="228621"/>
          </a:xfrm>
          <a:prstGeom prst="rect">
            <a:avLst/>
          </a:prstGeom>
        </p:spPr>
      </p:pic>
    </p:spTree>
    <p:extLst>
      <p:ext uri="{BB962C8B-B14F-4D97-AF65-F5344CB8AC3E}">
        <p14:creationId xmlns:p14="http://schemas.microsoft.com/office/powerpoint/2010/main" val="1411004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296098"/>
            <a:ext cx="3596905" cy="551305"/>
          </a:xfrm>
        </p:spPr>
        <p:txBody>
          <a:bodyPr wrap="square" anchor="ctr">
            <a:spAutoFit/>
          </a:bodyPr>
          <a:lstStyle>
            <a:lvl1pPr>
              <a:defRPr sz="2647"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4000764" y="0"/>
            <a:ext cx="5143237" cy="5142075"/>
          </a:xfrm>
          <a:prstGeom prst="rect">
            <a:avLst/>
          </a:prstGeom>
          <a:blipFill>
            <a:blip r:embed="rId2"/>
            <a:stretch>
              <a:fillRect/>
            </a:stretch>
          </a:blipFill>
        </p:spPr>
        <p:txBody>
          <a:bodyPr tIns="548640" anchor="ctr" anchorCtr="0">
            <a:noAutofit/>
          </a:bodyPr>
          <a:lstStyle>
            <a:lvl1pPr marL="0" indent="0" algn="ctr">
              <a:buNone/>
              <a:defRPr sz="882"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3696978822"/>
      </p:ext>
    </p:extLst>
  </p:cSld>
  <p:clrMapOvr>
    <a:masterClrMapping/>
  </p:clrMapOvr>
  <p:transition>
    <p:fade/>
  </p:transition>
  <p:extLst mod="1">
    <p:ext uri="{DCECCB84-F9BA-43D5-87BE-67443E8EF086}">
      <p15:sldGuideLst xmlns:p15="http://schemas.microsoft.com/office/powerpoint/2012/main">
        <p15:guide id="1" pos="4569">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1_Title and Content">
    <p:bg>
      <p:bgPr>
        <a:solidFill>
          <a:srgbClr val="FFFFFF"/>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030" y="1002784"/>
            <a:ext cx="8472102" cy="13562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0"/>
            <a:ext cx="9144000" cy="8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14086" rtl="0" eaLnBrk="1" fontAlgn="auto" latinLnBrk="0" hangingPunct="1">
              <a:lnSpc>
                <a:spcPct val="100000"/>
              </a:lnSpc>
              <a:spcBef>
                <a:spcPts val="0"/>
              </a:spcBef>
              <a:spcAft>
                <a:spcPts val="0"/>
              </a:spcAft>
              <a:buClrTx/>
              <a:buSzTx/>
              <a:buFontTx/>
              <a:buNone/>
              <a:tabLst/>
              <a:defRPr/>
            </a:pPr>
            <a:endParaRPr kumimoji="0" lang="en-US" sz="135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2" name="Title 1"/>
          <p:cNvSpPr>
            <a:spLocks noGrp="1"/>
          </p:cNvSpPr>
          <p:nvPr>
            <p:ph type="title"/>
          </p:nvPr>
        </p:nvSpPr>
        <p:spPr>
          <a:xfrm>
            <a:off x="301198" y="146190"/>
            <a:ext cx="8472102" cy="576422"/>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42785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228600" y="268670"/>
            <a:ext cx="8686800" cy="666750"/>
          </a:xfrm>
          <a:prstGeom prst="rect">
            <a:avLst/>
          </a:prstGeom>
        </p:spPr>
        <p:txBody>
          <a:bodyPr lIns="0" tIns="0" rIns="0" bIns="0" anchor="ctr"/>
          <a:lstStyle>
            <a:lvl1pPr algn="l">
              <a:defRPr sz="4400">
                <a:solidFill>
                  <a:schemeClr val="tx2"/>
                </a:solidFill>
                <a:latin typeface="Segoe UI Light"/>
                <a:cs typeface="Segoe UI Light"/>
              </a:defRPr>
            </a:lvl1pPr>
          </a:lstStyle>
          <a:p>
            <a:r>
              <a:rPr lang="en-US" dirty="0"/>
              <a:t>Click to edit Master title style</a:t>
            </a:r>
          </a:p>
        </p:txBody>
      </p:sp>
      <p:sp>
        <p:nvSpPr>
          <p:cNvPr id="8" name="Content Placeholder 2"/>
          <p:cNvSpPr>
            <a:spLocks noGrp="1"/>
          </p:cNvSpPr>
          <p:nvPr>
            <p:ph idx="1" hasCustomPrompt="1"/>
          </p:nvPr>
        </p:nvSpPr>
        <p:spPr>
          <a:xfrm>
            <a:off x="228600" y="978195"/>
            <a:ext cx="8686800" cy="3576389"/>
          </a:xfrm>
          <a:prstGeom prst="rect">
            <a:avLst/>
          </a:prstGeom>
        </p:spPr>
        <p:txBody>
          <a:bodyPr lIns="0" tIns="0" rIns="0" bIns="0"/>
          <a:lstStyle>
            <a:lvl1pPr marL="182880" indent="-182880">
              <a:lnSpc>
                <a:spcPct val="100000"/>
              </a:lnSpc>
              <a:spcBef>
                <a:spcPts val="500"/>
              </a:spcBef>
              <a:buFont typeface="Arial" charset="0"/>
              <a:buChar char="•"/>
              <a:defRPr sz="2400" baseline="0">
                <a:solidFill>
                  <a:schemeClr val="tx1"/>
                </a:solidFill>
                <a:latin typeface="Segoe UI Light"/>
                <a:cs typeface="Segoe UI Light"/>
              </a:defRPr>
            </a:lvl1pPr>
            <a:lvl2pPr marL="457200" indent="-182880">
              <a:lnSpc>
                <a:spcPct val="100000"/>
              </a:lnSpc>
              <a:spcBef>
                <a:spcPts val="500"/>
              </a:spcBef>
              <a:buFont typeface="Arial" panose="020B0604020202020204" pitchFamily="34" charset="0"/>
              <a:buChar char="•"/>
              <a:defRPr sz="2200">
                <a:solidFill>
                  <a:schemeClr val="tx1"/>
                </a:solidFill>
                <a:latin typeface="Segoe UI Light"/>
                <a:cs typeface="Segoe UI Light"/>
              </a:defRPr>
            </a:lvl2pPr>
            <a:lvl3pPr marL="685800" indent="-182880">
              <a:lnSpc>
                <a:spcPct val="100000"/>
              </a:lnSpc>
              <a:spcBef>
                <a:spcPts val="500"/>
              </a:spcBef>
              <a:buFont typeface="Arial"/>
              <a:buChar char="•"/>
              <a:defRPr sz="2000">
                <a:solidFill>
                  <a:schemeClr val="tx1"/>
                </a:solidFill>
                <a:latin typeface="Segoe UI Light"/>
                <a:cs typeface="Segoe UI Light"/>
              </a:defRPr>
            </a:lvl3pPr>
            <a:lvl4pPr marL="914400" marR="0" indent="-182880" algn="l" defTabSz="914400" rtl="0" eaLnBrk="1" fontAlgn="auto" latinLnBrk="0" hangingPunct="1">
              <a:lnSpc>
                <a:spcPct val="100000"/>
              </a:lnSpc>
              <a:spcBef>
                <a:spcPts val="500"/>
              </a:spcBef>
              <a:spcAft>
                <a:spcPts val="0"/>
              </a:spcAft>
              <a:buClrTx/>
              <a:buSzTx/>
              <a:buFont typeface="Arial"/>
              <a:buChar char="•"/>
              <a:tabLst/>
              <a:defRPr sz="1800" baseline="0">
                <a:solidFill>
                  <a:schemeClr val="tx1"/>
                </a:solidFill>
                <a:latin typeface="Segoe UI Light"/>
                <a:cs typeface="Segoe UI Light"/>
              </a:defRPr>
            </a:lvl4pPr>
            <a:lvl5pPr marL="1554480" indent="182880">
              <a:spcBef>
                <a:spcPts val="1000"/>
              </a:spcBef>
              <a:buFont typeface="Arial"/>
              <a:buChar char="•"/>
              <a:tabLst>
                <a:tab pos="1601788" algn="l"/>
              </a:tabLst>
              <a:defRPr sz="2000"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4" name="TextBox 3"/>
          <p:cNvSpPr txBox="1"/>
          <p:nvPr userDrawn="1"/>
        </p:nvSpPr>
        <p:spPr>
          <a:xfrm>
            <a:off x="223258" y="4784875"/>
            <a:ext cx="1046744" cy="123111"/>
          </a:xfrm>
          <a:prstGeom prst="rect">
            <a:avLst/>
          </a:prstGeom>
          <a:noFill/>
        </p:spPr>
        <p:txBody>
          <a:bodyPr wrap="square" lIns="0" tIns="0" rIns="0" bIns="0" rtlCol="0" anchor="t">
            <a:spAutoFit/>
          </a:bodyPr>
          <a:lstStyle/>
          <a:p>
            <a:pPr algn="l"/>
            <a:r>
              <a:rPr lang="en-US" sz="800" dirty="0">
                <a:solidFill>
                  <a:schemeClr val="bg1"/>
                </a:solidFill>
                <a:latin typeface="Segoe UI"/>
                <a:cs typeface="Segoe UI"/>
              </a:rPr>
              <a:t>Microsoft Confidential</a:t>
            </a:r>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2568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4"/>
            <a:ext cx="4705064" cy="1345996"/>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2" spc="-74"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068011" y="4647239"/>
            <a:ext cx="739550" cy="143452"/>
          </a:xfrm>
          <a:prstGeom prst="rect">
            <a:avLst/>
          </a:prstGeom>
        </p:spPr>
      </p:pic>
      <p:sp>
        <p:nvSpPr>
          <p:cNvPr id="7" name="Rectangle 6"/>
          <p:cNvSpPr/>
          <p:nvPr userDrawn="1"/>
        </p:nvSpPr>
        <p:spPr bwMode="auto">
          <a:xfrm>
            <a:off x="336160" y="352551"/>
            <a:ext cx="1949703" cy="40344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r>
              <a:rPr kumimoji="0" lang="en-US" sz="1324"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9371030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01929"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7" y="1563140"/>
            <a:ext cx="6723139" cy="1344818"/>
          </a:xfrm>
          <a:noFill/>
        </p:spPr>
        <p:txBody>
          <a:bodyPr lIns="146304" tIns="91440" rIns="146304" bIns="91440" anchor="t" anchorCtr="0"/>
          <a:lstStyle>
            <a:lvl1pPr>
              <a:defRPr sz="4412" spc="-74"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01976" y="2908930"/>
            <a:ext cx="6723140" cy="1344245"/>
          </a:xfrm>
          <a:noFill/>
        </p:spPr>
        <p:txBody>
          <a:bodyPr lIns="146304" tIns="109728" rIns="146304" bIns="109728">
            <a:noAutofit/>
          </a:bodyPr>
          <a:lstStyle>
            <a:lvl1pPr marL="0" indent="0">
              <a:spcBef>
                <a:spcPts val="0"/>
              </a:spcBef>
              <a:buNone/>
              <a:defRPr sz="2647"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068011" y="4647239"/>
            <a:ext cx="739550" cy="143452"/>
          </a:xfrm>
          <a:prstGeom prst="rect">
            <a:avLst/>
          </a:prstGeom>
        </p:spPr>
      </p:pic>
      <p:sp>
        <p:nvSpPr>
          <p:cNvPr id="7" name="Rectangle 6"/>
          <p:cNvSpPr/>
          <p:nvPr userDrawn="1"/>
        </p:nvSpPr>
        <p:spPr bwMode="auto">
          <a:xfrm>
            <a:off x="336160" y="352551"/>
            <a:ext cx="1949703" cy="40344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r>
              <a:rPr kumimoji="0" lang="en-US" sz="1324"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9167369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4"/>
            <a:ext cx="4705064" cy="1345996"/>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068011" y="4647239"/>
            <a:ext cx="739550" cy="143452"/>
          </a:xfrm>
          <a:prstGeom prst="rect">
            <a:avLst/>
          </a:prstGeom>
        </p:spPr>
      </p:pic>
      <p:sp>
        <p:nvSpPr>
          <p:cNvPr id="7" name="Rectangle 6"/>
          <p:cNvSpPr/>
          <p:nvPr userDrawn="1"/>
        </p:nvSpPr>
        <p:spPr bwMode="auto">
          <a:xfrm>
            <a:off x="336160" y="352551"/>
            <a:ext cx="1949703" cy="40344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r>
              <a:rPr kumimoji="0" lang="en-US" sz="1324"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12665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9144176" cy="51434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01977" y="1563110"/>
            <a:ext cx="5378549"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561832"/>
            <a:ext cx="5379716" cy="1346106"/>
          </a:xfrm>
          <a:noFill/>
        </p:spPr>
        <p:txBody>
          <a:bodyPr lIns="146304" tIns="91440" rIns="146304" bIns="91440" anchor="t" anchorCtr="0"/>
          <a:lstStyle>
            <a:lvl1pPr>
              <a:defRPr sz="4412" spc="-74"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01977" y="2907942"/>
            <a:ext cx="5379716" cy="1342493"/>
          </a:xfrm>
        </p:spPr>
        <p:txBody>
          <a:bodyPr tIns="109728" bIns="109728">
            <a:noAutofit/>
          </a:bodyPr>
          <a:lstStyle>
            <a:lvl1pPr marL="0" indent="0">
              <a:spcBef>
                <a:spcPts val="0"/>
              </a:spcBef>
              <a:buNone/>
              <a:defRPr sz="2353">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336160" y="4636527"/>
            <a:ext cx="739550" cy="143452"/>
          </a:xfrm>
          <a:prstGeom prst="rect">
            <a:avLst/>
          </a:prstGeom>
        </p:spPr>
      </p:pic>
      <p:sp>
        <p:nvSpPr>
          <p:cNvPr id="14" name="Rectangle 13"/>
          <p:cNvSpPr/>
          <p:nvPr userDrawn="1"/>
        </p:nvSpPr>
        <p:spPr bwMode="auto">
          <a:xfrm>
            <a:off x="336160" y="352551"/>
            <a:ext cx="1949703" cy="40344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r>
              <a:rPr kumimoji="0" lang="en-US" sz="1324"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8281138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9136120" cy="51434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01977" y="890733"/>
            <a:ext cx="5378549"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30" y="890733"/>
            <a:ext cx="5378549" cy="1344831"/>
          </a:xfrm>
          <a:noFill/>
        </p:spPr>
        <p:txBody>
          <a:bodyPr lIns="146304" tIns="91440" rIns="146304" bIns="91440" anchor="t" anchorCtr="0"/>
          <a:lstStyle>
            <a:lvl1pPr>
              <a:defRPr sz="4412" spc="-74"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01977" y="2228557"/>
            <a:ext cx="5378549" cy="1345996"/>
          </a:xfrm>
          <a:noFill/>
        </p:spPr>
        <p:txBody>
          <a:bodyPr lIns="146304" tIns="109728" rIns="146304" bIns="109728">
            <a:noAutofit/>
          </a:bodyPr>
          <a:lstStyle>
            <a:lvl1pPr marL="0" indent="0">
              <a:spcBef>
                <a:spcPts val="0"/>
              </a:spcBef>
              <a:buNone/>
              <a:defRPr sz="2353"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7990087" y="4623498"/>
            <a:ext cx="739550" cy="143452"/>
          </a:xfrm>
          <a:prstGeom prst="rect">
            <a:avLst/>
          </a:prstGeom>
        </p:spPr>
      </p:pic>
      <p:sp>
        <p:nvSpPr>
          <p:cNvPr id="18" name="Rectangle 17"/>
          <p:cNvSpPr/>
          <p:nvPr userDrawn="1"/>
        </p:nvSpPr>
        <p:spPr bwMode="auto">
          <a:xfrm>
            <a:off x="338661" y="365695"/>
            <a:ext cx="1949703" cy="40344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r>
              <a:rPr kumimoji="0" lang="en-US" sz="1324"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25925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 y="0"/>
            <a:ext cx="9143673" cy="514557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8068011" y="4647498"/>
            <a:ext cx="739550" cy="143452"/>
          </a:xfrm>
          <a:prstGeom prst="rect">
            <a:avLst/>
          </a:prstGeom>
        </p:spPr>
      </p:pic>
      <p:sp>
        <p:nvSpPr>
          <p:cNvPr id="12" name="Rectangle 11"/>
          <p:cNvSpPr/>
          <p:nvPr userDrawn="1"/>
        </p:nvSpPr>
        <p:spPr bwMode="gray">
          <a:xfrm>
            <a:off x="201977" y="890715"/>
            <a:ext cx="5378549" cy="336207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30" y="890715"/>
            <a:ext cx="5378549" cy="1344831"/>
          </a:xfrm>
          <a:noFill/>
        </p:spPr>
        <p:txBody>
          <a:bodyPr lIns="146304" tIns="91440" rIns="146304" bIns="91440" anchor="t" anchorCtr="0"/>
          <a:lstStyle>
            <a:lvl1pPr>
              <a:defRPr sz="4412" spc="-74"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01977" y="2228539"/>
            <a:ext cx="5378549" cy="1345996"/>
          </a:xfrm>
          <a:noFill/>
        </p:spPr>
        <p:txBody>
          <a:bodyPr lIns="146304" tIns="109728" rIns="146304" bIns="109728">
            <a:noAutofit/>
          </a:bodyPr>
          <a:lstStyle>
            <a:lvl1pPr marL="0" indent="0">
              <a:spcBef>
                <a:spcPts val="0"/>
              </a:spcBef>
              <a:buNone/>
              <a:defRPr sz="2353"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36451" y="3592264"/>
            <a:ext cx="1882566" cy="660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097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50" y="1"/>
            <a:ext cx="9136901" cy="5143499"/>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7990087" y="4623498"/>
            <a:ext cx="739550" cy="143452"/>
          </a:xfrm>
          <a:prstGeom prst="rect">
            <a:avLst/>
          </a:prstGeom>
        </p:spPr>
      </p:pic>
      <p:sp>
        <p:nvSpPr>
          <p:cNvPr id="13" name="Rectangle 12"/>
          <p:cNvSpPr/>
          <p:nvPr userDrawn="1"/>
        </p:nvSpPr>
        <p:spPr bwMode="gray">
          <a:xfrm>
            <a:off x="201977" y="1563110"/>
            <a:ext cx="5378549"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77" y="1561832"/>
            <a:ext cx="5378549" cy="1346106"/>
          </a:xfrm>
          <a:noFill/>
        </p:spPr>
        <p:txBody>
          <a:bodyPr lIns="146304" tIns="91440" rIns="146304" bIns="91440" anchor="t" anchorCtr="0"/>
          <a:lstStyle>
            <a:lvl1pPr>
              <a:defRPr sz="3971" spc="-74"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01977" y="2907942"/>
            <a:ext cx="5378549" cy="1342493"/>
          </a:xfrm>
        </p:spPr>
        <p:txBody>
          <a:bodyPr tIns="109728" bIns="109728">
            <a:noAutofit/>
          </a:bodyPr>
          <a:lstStyle>
            <a:lvl1pPr marL="0" indent="0">
              <a:spcBef>
                <a:spcPts val="0"/>
              </a:spcBef>
              <a:buNone/>
              <a:defRPr sz="2353">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336160" y="352551"/>
            <a:ext cx="1949703" cy="40344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r>
              <a:rPr kumimoji="0" lang="en-US" sz="1324"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5981132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2"/>
            <a:ext cx="9144000" cy="514177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330126" y="4623498"/>
            <a:ext cx="739550" cy="143452"/>
          </a:xfrm>
          <a:prstGeom prst="rect">
            <a:avLst/>
          </a:prstGeom>
        </p:spPr>
      </p:pic>
      <p:sp>
        <p:nvSpPr>
          <p:cNvPr id="10" name="Rectangle 9"/>
          <p:cNvSpPr/>
          <p:nvPr userDrawn="1"/>
        </p:nvSpPr>
        <p:spPr bwMode="gray">
          <a:xfrm>
            <a:off x="201977" y="890716"/>
            <a:ext cx="5378549"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01930" y="890715"/>
            <a:ext cx="5378549" cy="1344831"/>
          </a:xfrm>
          <a:noFill/>
        </p:spPr>
        <p:txBody>
          <a:bodyPr lIns="146304" tIns="91440" rIns="146304" bIns="91440" anchor="t" anchorCtr="0"/>
          <a:lstStyle>
            <a:lvl1pPr>
              <a:defRPr sz="4412" spc="-74"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01977" y="2228539"/>
            <a:ext cx="5378549" cy="1345996"/>
          </a:xfrm>
          <a:noFill/>
        </p:spPr>
        <p:txBody>
          <a:bodyPr lIns="146304" tIns="109728" rIns="146304" bIns="109728">
            <a:noAutofit/>
          </a:bodyPr>
          <a:lstStyle>
            <a:lvl1pPr marL="0" indent="0">
              <a:spcBef>
                <a:spcPts val="0"/>
              </a:spcBef>
              <a:buNone/>
              <a:defRPr sz="2353"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336439" y="352551"/>
            <a:ext cx="1949703" cy="40344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r>
              <a:rPr kumimoji="0" lang="en-US" sz="1324"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97883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01976" y="890733"/>
            <a:ext cx="7395458" cy="20172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01930" y="889767"/>
            <a:ext cx="7394337" cy="2023491"/>
          </a:xfrm>
          <a:noFill/>
        </p:spPr>
        <p:txBody>
          <a:bodyPr tIns="91440" bIns="91440" anchor="t" anchorCtr="0"/>
          <a:lstStyle>
            <a:lvl1pPr>
              <a:defRPr sz="5294" spc="-74"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8"/>
            <a:ext cx="7395506" cy="1345411"/>
          </a:xfrm>
          <a:noFill/>
        </p:spPr>
        <p:txBody>
          <a:bodyPr lIns="182880" tIns="146304" rIns="182880" bIns="146304">
            <a:noAutofit/>
          </a:bodyPr>
          <a:lstStyle>
            <a:lvl1pPr marL="0" indent="0">
              <a:spcBef>
                <a:spcPts val="0"/>
              </a:spcBef>
              <a:buNone/>
              <a:defRPr sz="2647"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03451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White">
    <p:bg>
      <p:bgPr>
        <a:solidFill>
          <a:schemeClr val="bg1"/>
        </a:solidFill>
        <a:effectLst/>
      </p:bgPr>
    </p:bg>
    <p:spTree>
      <p:nvGrpSpPr>
        <p:cNvPr id="1" name=""/>
        <p:cNvGrpSpPr/>
        <p:nvPr/>
      </p:nvGrpSpPr>
      <p:grpSpPr>
        <a:xfrm>
          <a:off x="0" y="0"/>
          <a:ext cx="0" cy="0"/>
          <a:chOff x="0" y="0"/>
          <a:chExt cx="0" cy="0"/>
        </a:xfrm>
      </p:grpSpPr>
      <p:sp>
        <p:nvSpPr>
          <p:cNvPr id="18" name="Title 1"/>
          <p:cNvSpPr>
            <a:spLocks noGrp="1" noChangeAspect="1"/>
          </p:cNvSpPr>
          <p:nvPr>
            <p:ph type="title"/>
          </p:nvPr>
        </p:nvSpPr>
        <p:spPr>
          <a:xfrm>
            <a:off x="228600" y="268670"/>
            <a:ext cx="8686800" cy="666750"/>
          </a:xfrm>
          <a:prstGeom prst="rect">
            <a:avLst/>
          </a:prstGeom>
        </p:spPr>
        <p:txBody>
          <a:bodyPr lIns="0" tIns="0" rIns="0" bIns="0" anchor="ctr"/>
          <a:lstStyle>
            <a:lvl1pPr algn="l">
              <a:defRPr sz="4400">
                <a:solidFill>
                  <a:schemeClr val="tx2"/>
                </a:solidFill>
                <a:latin typeface="Segoe UI Light"/>
                <a:cs typeface="Segoe UI Light"/>
              </a:defRPr>
            </a:lvl1pPr>
          </a:lstStyle>
          <a:p>
            <a:r>
              <a:rPr lang="en-US" dirty="0"/>
              <a:t>Click to edit Master title style</a:t>
            </a:r>
          </a:p>
        </p:txBody>
      </p:sp>
      <p:sp>
        <p:nvSpPr>
          <p:cNvPr id="5" name="TextBox 4"/>
          <p:cNvSpPr txBox="1"/>
          <p:nvPr userDrawn="1"/>
        </p:nvSpPr>
        <p:spPr>
          <a:xfrm>
            <a:off x="223258" y="4784875"/>
            <a:ext cx="1046744" cy="123111"/>
          </a:xfrm>
          <a:prstGeom prst="rect">
            <a:avLst/>
          </a:prstGeom>
          <a:noFill/>
        </p:spPr>
        <p:txBody>
          <a:bodyPr wrap="square" lIns="0" tIns="0" rIns="0" bIns="0" rtlCol="0" anchor="t">
            <a:spAutoFit/>
          </a:bodyPr>
          <a:lstStyle/>
          <a:p>
            <a:pPr algn="l"/>
            <a:r>
              <a:rPr lang="en-US" sz="800" dirty="0">
                <a:solidFill>
                  <a:schemeClr val="bg1"/>
                </a:solidFill>
                <a:latin typeface="Segoe UI"/>
                <a:cs typeface="Segoe UI"/>
              </a:rPr>
              <a:t>Microsoft Confidential</a:t>
            </a:r>
          </a:p>
        </p:txBody>
      </p:sp>
      <p:sp>
        <p:nvSpPr>
          <p:cNvPr id="8" name="Content Placeholder 2"/>
          <p:cNvSpPr>
            <a:spLocks noGrp="1"/>
          </p:cNvSpPr>
          <p:nvPr>
            <p:ph idx="1" hasCustomPrompt="1"/>
          </p:nvPr>
        </p:nvSpPr>
        <p:spPr>
          <a:xfrm>
            <a:off x="228600" y="978195"/>
            <a:ext cx="4343400" cy="3576389"/>
          </a:xfrm>
          <a:prstGeom prst="rect">
            <a:avLst/>
          </a:prstGeom>
        </p:spPr>
        <p:txBody>
          <a:bodyPr lIns="0" tIns="0" rIns="0" bIns="0"/>
          <a:lstStyle>
            <a:lvl1pPr marL="182880" indent="-182880">
              <a:lnSpc>
                <a:spcPct val="100000"/>
              </a:lnSpc>
              <a:spcBef>
                <a:spcPts val="500"/>
              </a:spcBef>
              <a:buFont typeface="Arial" charset="0"/>
              <a:buChar char="•"/>
              <a:defRPr sz="2400" baseline="0">
                <a:solidFill>
                  <a:schemeClr val="tx1"/>
                </a:solidFill>
                <a:latin typeface="Segoe UI Light"/>
                <a:cs typeface="Segoe UI Light"/>
              </a:defRPr>
            </a:lvl1pPr>
            <a:lvl2pPr marL="457200" indent="-182880">
              <a:lnSpc>
                <a:spcPct val="100000"/>
              </a:lnSpc>
              <a:spcBef>
                <a:spcPts val="500"/>
              </a:spcBef>
              <a:buFont typeface="Arial" panose="020B0604020202020204" pitchFamily="34" charset="0"/>
              <a:buChar char="•"/>
              <a:defRPr sz="2200">
                <a:solidFill>
                  <a:schemeClr val="tx1"/>
                </a:solidFill>
                <a:latin typeface="Segoe UI Light"/>
                <a:cs typeface="Segoe UI Light"/>
              </a:defRPr>
            </a:lvl2pPr>
            <a:lvl3pPr marL="685800" indent="-182880">
              <a:lnSpc>
                <a:spcPct val="100000"/>
              </a:lnSpc>
              <a:spcBef>
                <a:spcPts val="500"/>
              </a:spcBef>
              <a:buFont typeface="Arial"/>
              <a:buChar char="•"/>
              <a:defRPr sz="2000">
                <a:solidFill>
                  <a:schemeClr val="tx1"/>
                </a:solidFill>
                <a:latin typeface="Segoe UI Light"/>
                <a:cs typeface="Segoe UI Light"/>
              </a:defRPr>
            </a:lvl3pPr>
            <a:lvl4pPr marL="914400" marR="0" indent="-182880" algn="l" defTabSz="914400" rtl="0" eaLnBrk="1" fontAlgn="auto" latinLnBrk="0" hangingPunct="1">
              <a:lnSpc>
                <a:spcPct val="100000"/>
              </a:lnSpc>
              <a:spcBef>
                <a:spcPts val="500"/>
              </a:spcBef>
              <a:spcAft>
                <a:spcPts val="0"/>
              </a:spcAft>
              <a:buClrTx/>
              <a:buSzTx/>
              <a:buFont typeface="Arial"/>
              <a:buChar char="•"/>
              <a:tabLst/>
              <a:defRPr sz="1800" baseline="0">
                <a:solidFill>
                  <a:schemeClr val="tx1"/>
                </a:solidFill>
                <a:latin typeface="Segoe UI Light"/>
                <a:cs typeface="Segoe UI Light"/>
              </a:defRPr>
            </a:lvl4pPr>
            <a:lvl5pPr marL="1554480" indent="182880">
              <a:spcBef>
                <a:spcPts val="1000"/>
              </a:spcBef>
              <a:buFont typeface="Arial"/>
              <a:buChar char="•"/>
              <a:tabLst>
                <a:tab pos="1601788" algn="l"/>
              </a:tabLst>
              <a:defRPr sz="2000"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9" name="Content Placeholder 2"/>
          <p:cNvSpPr>
            <a:spLocks noGrp="1"/>
          </p:cNvSpPr>
          <p:nvPr>
            <p:ph idx="10" hasCustomPrompt="1"/>
          </p:nvPr>
        </p:nvSpPr>
        <p:spPr>
          <a:xfrm>
            <a:off x="4572000" y="978195"/>
            <a:ext cx="4343400" cy="3576389"/>
          </a:xfrm>
          <a:prstGeom prst="rect">
            <a:avLst/>
          </a:prstGeom>
        </p:spPr>
        <p:txBody>
          <a:bodyPr lIns="0" tIns="0" rIns="0" bIns="0"/>
          <a:lstStyle>
            <a:lvl1pPr marL="182880" indent="-182880">
              <a:lnSpc>
                <a:spcPct val="100000"/>
              </a:lnSpc>
              <a:spcBef>
                <a:spcPts val="500"/>
              </a:spcBef>
              <a:buFont typeface="Arial" charset="0"/>
              <a:buChar char="•"/>
              <a:defRPr sz="2400" baseline="0">
                <a:solidFill>
                  <a:schemeClr val="tx1"/>
                </a:solidFill>
                <a:latin typeface="Segoe UI Light"/>
                <a:cs typeface="Segoe UI Light"/>
              </a:defRPr>
            </a:lvl1pPr>
            <a:lvl2pPr marL="457200" indent="-182880">
              <a:lnSpc>
                <a:spcPct val="100000"/>
              </a:lnSpc>
              <a:spcBef>
                <a:spcPts val="500"/>
              </a:spcBef>
              <a:buFont typeface="Arial" panose="020B0604020202020204" pitchFamily="34" charset="0"/>
              <a:buChar char="•"/>
              <a:defRPr sz="2200">
                <a:solidFill>
                  <a:schemeClr val="tx1"/>
                </a:solidFill>
                <a:latin typeface="Segoe UI Light"/>
                <a:cs typeface="Segoe UI Light"/>
              </a:defRPr>
            </a:lvl2pPr>
            <a:lvl3pPr marL="685800" indent="-182880">
              <a:lnSpc>
                <a:spcPct val="100000"/>
              </a:lnSpc>
              <a:spcBef>
                <a:spcPts val="500"/>
              </a:spcBef>
              <a:buFont typeface="Arial"/>
              <a:buChar char="•"/>
              <a:defRPr sz="2000">
                <a:solidFill>
                  <a:schemeClr val="tx1"/>
                </a:solidFill>
                <a:latin typeface="Segoe UI Light"/>
                <a:cs typeface="Segoe UI Light"/>
              </a:defRPr>
            </a:lvl3pPr>
            <a:lvl4pPr marL="914400" marR="0" indent="-182880" algn="l" defTabSz="914400" rtl="0" eaLnBrk="1" fontAlgn="auto" latinLnBrk="0" hangingPunct="1">
              <a:lnSpc>
                <a:spcPct val="100000"/>
              </a:lnSpc>
              <a:spcBef>
                <a:spcPts val="500"/>
              </a:spcBef>
              <a:spcAft>
                <a:spcPts val="0"/>
              </a:spcAft>
              <a:buClrTx/>
              <a:buSzTx/>
              <a:buFont typeface="Arial"/>
              <a:buChar char="•"/>
              <a:tabLst/>
              <a:defRPr sz="1800" baseline="0">
                <a:solidFill>
                  <a:schemeClr val="tx1"/>
                </a:solidFill>
                <a:latin typeface="Segoe UI Light"/>
                <a:cs typeface="Segoe UI Light"/>
              </a:defRPr>
            </a:lvl4pPr>
            <a:lvl5pPr marL="1554480" indent="182880">
              <a:spcBef>
                <a:spcPts val="1000"/>
              </a:spcBef>
              <a:buFont typeface="Arial"/>
              <a:buChar char="•"/>
              <a:tabLst>
                <a:tab pos="1601788" algn="l"/>
              </a:tabLst>
              <a:defRPr sz="2000"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01976" y="890733"/>
            <a:ext cx="7395458" cy="20172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sz="5294" spc="-74"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8"/>
            <a:ext cx="7395506" cy="1345411"/>
          </a:xfrm>
          <a:noFill/>
        </p:spPr>
        <p:txBody>
          <a:bodyPr lIns="182880" tIns="146304" rIns="182880" bIns="146304">
            <a:noAutofit/>
          </a:bodyPr>
          <a:lstStyle>
            <a:lvl1pPr marL="0" indent="0">
              <a:spcBef>
                <a:spcPts val="0"/>
              </a:spcBef>
              <a:buNone/>
              <a:defRPr sz="2647"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40876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01976" y="890733"/>
            <a:ext cx="7395458" cy="2017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sz="5294" spc="-74"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487443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01976" y="890733"/>
            <a:ext cx="7395458" cy="2017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sz="5294" spc="-74"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31511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1347163"/>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5912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1347163"/>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33620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1347163"/>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5244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998637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963327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999"/>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971317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999"/>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00401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228600" y="268670"/>
            <a:ext cx="8686800" cy="666750"/>
          </a:xfrm>
          <a:prstGeom prst="rect">
            <a:avLst/>
          </a:prstGeom>
        </p:spPr>
        <p:txBody>
          <a:bodyPr lIns="0" tIns="0" rIns="0" bIns="0" anchor="ctr"/>
          <a:lstStyle>
            <a:lvl1pPr algn="l">
              <a:defRPr sz="4400">
                <a:solidFill>
                  <a:schemeClr val="tx2"/>
                </a:solidFill>
                <a:latin typeface="Segoe UI Light"/>
                <a:cs typeface="Segoe UI Light"/>
              </a:defRPr>
            </a:lvl1pPr>
          </a:lstStyle>
          <a:p>
            <a:r>
              <a:rPr lang="en-US" dirty="0"/>
              <a:t>Click to edit Master title style</a:t>
            </a:r>
          </a:p>
        </p:txBody>
      </p:sp>
      <p:sp>
        <p:nvSpPr>
          <p:cNvPr id="10" name="Text Placeholder 2"/>
          <p:cNvSpPr>
            <a:spLocks noGrp="1"/>
          </p:cNvSpPr>
          <p:nvPr>
            <p:ph type="body" idx="11"/>
          </p:nvPr>
        </p:nvSpPr>
        <p:spPr>
          <a:xfrm>
            <a:off x="228599" y="964753"/>
            <a:ext cx="8686800" cy="415816"/>
          </a:xfrm>
          <a:prstGeom prst="rect">
            <a:avLst/>
          </a:prstGeom>
        </p:spPr>
        <p:txBody>
          <a:bodyPr lIns="0" tIns="0" rIns="0" bIns="0" anchor="ctr"/>
          <a:lstStyle>
            <a:lvl1pPr marL="0" indent="0">
              <a:buNone/>
              <a:defRPr sz="2500" b="0">
                <a:solidFill>
                  <a:schemeClr val="accent1"/>
                </a:solidFill>
                <a:latin typeface="Segoe UI"/>
                <a:cs typeface="Segoe U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Box 4"/>
          <p:cNvSpPr txBox="1"/>
          <p:nvPr userDrawn="1"/>
        </p:nvSpPr>
        <p:spPr>
          <a:xfrm>
            <a:off x="223258" y="4784875"/>
            <a:ext cx="1046744" cy="123111"/>
          </a:xfrm>
          <a:prstGeom prst="rect">
            <a:avLst/>
          </a:prstGeom>
          <a:noFill/>
        </p:spPr>
        <p:txBody>
          <a:bodyPr wrap="square" lIns="0" tIns="0" rIns="0" bIns="0" rtlCol="0" anchor="t">
            <a:spAutoFit/>
          </a:bodyPr>
          <a:lstStyle/>
          <a:p>
            <a:pPr algn="l"/>
            <a:r>
              <a:rPr lang="en-US" sz="800" dirty="0">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228600" y="1389321"/>
            <a:ext cx="8686800" cy="3165263"/>
          </a:xfrm>
          <a:prstGeom prst="rect">
            <a:avLst/>
          </a:prstGeom>
        </p:spPr>
        <p:txBody>
          <a:bodyPr lIns="0" tIns="0" rIns="0" bIns="0"/>
          <a:lstStyle>
            <a:lvl1pPr marL="182880" indent="-182880">
              <a:lnSpc>
                <a:spcPct val="100000"/>
              </a:lnSpc>
              <a:spcBef>
                <a:spcPts val="500"/>
              </a:spcBef>
              <a:buFont typeface="Arial" charset="0"/>
              <a:buChar char="•"/>
              <a:defRPr sz="2400" baseline="0">
                <a:solidFill>
                  <a:schemeClr val="tx1"/>
                </a:solidFill>
                <a:latin typeface="Segoe UI Light"/>
                <a:cs typeface="Segoe UI Light"/>
              </a:defRPr>
            </a:lvl1pPr>
            <a:lvl2pPr marL="457200" indent="-182880">
              <a:lnSpc>
                <a:spcPct val="100000"/>
              </a:lnSpc>
              <a:spcBef>
                <a:spcPts val="500"/>
              </a:spcBef>
              <a:buFont typeface="Arial" panose="020B0604020202020204" pitchFamily="34" charset="0"/>
              <a:buChar char="•"/>
              <a:defRPr sz="2200">
                <a:solidFill>
                  <a:schemeClr val="tx1"/>
                </a:solidFill>
                <a:latin typeface="Segoe UI Light"/>
                <a:cs typeface="Segoe UI Light"/>
              </a:defRPr>
            </a:lvl2pPr>
            <a:lvl3pPr marL="685800" indent="-182880">
              <a:lnSpc>
                <a:spcPct val="100000"/>
              </a:lnSpc>
              <a:spcBef>
                <a:spcPts val="500"/>
              </a:spcBef>
              <a:buFont typeface="Arial"/>
              <a:buChar char="•"/>
              <a:defRPr sz="2000">
                <a:solidFill>
                  <a:schemeClr val="tx1"/>
                </a:solidFill>
                <a:latin typeface="Segoe UI Light"/>
                <a:cs typeface="Segoe UI Light"/>
              </a:defRPr>
            </a:lvl3pPr>
            <a:lvl4pPr marL="914400" marR="0" indent="-182880" algn="l" defTabSz="914400" rtl="0" eaLnBrk="1" fontAlgn="auto" latinLnBrk="0" hangingPunct="1">
              <a:lnSpc>
                <a:spcPct val="100000"/>
              </a:lnSpc>
              <a:spcBef>
                <a:spcPts val="500"/>
              </a:spcBef>
              <a:spcAft>
                <a:spcPts val="0"/>
              </a:spcAft>
              <a:buClrTx/>
              <a:buSzTx/>
              <a:buFont typeface="Arial"/>
              <a:buChar char="•"/>
              <a:tabLst/>
              <a:defRPr sz="1800" baseline="0">
                <a:solidFill>
                  <a:schemeClr val="tx1"/>
                </a:solidFill>
                <a:latin typeface="Segoe UI Light"/>
                <a:cs typeface="Segoe UI Light"/>
              </a:defRPr>
            </a:lvl4pPr>
            <a:lvl5pPr marL="1554480" indent="182880">
              <a:spcBef>
                <a:spcPts val="1000"/>
              </a:spcBef>
              <a:buFont typeface="Arial"/>
              <a:buChar char="•"/>
              <a:tabLst>
                <a:tab pos="1601788" algn="l"/>
              </a:tabLst>
              <a:defRPr sz="2000"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56481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060084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913985"/>
          </a:xfrm>
        </p:spPr>
        <p:txBody>
          <a:bodyPr wrap="square">
            <a:spAutoFit/>
          </a:bodyPr>
          <a:lstStyle>
            <a:lvl1pPr marL="211258" indent="-211258">
              <a:spcBef>
                <a:spcPts val="900"/>
              </a:spcBef>
              <a:buClr>
                <a:schemeClr val="tx1"/>
              </a:buClr>
              <a:buFont typeface="Arial" pitchFamily="34" charset="0"/>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913985"/>
          </a:xfrm>
        </p:spPr>
        <p:txBody>
          <a:bodyPr wrap="square">
            <a:spAutoFit/>
          </a:bodyPr>
          <a:lstStyle>
            <a:lvl1pPr marL="211258" indent="-211258">
              <a:spcBef>
                <a:spcPts val="900"/>
              </a:spcBef>
              <a:buClr>
                <a:schemeClr val="tx1"/>
              </a:buClr>
              <a:buFont typeface="Arial" pitchFamily="34" charset="0"/>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844424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913985"/>
          </a:xfrm>
        </p:spPr>
        <p:txBody>
          <a:bodyPr wrap="square">
            <a:spAutoFit/>
          </a:bodyPr>
          <a:lstStyle>
            <a:lvl1pPr marL="211258" indent="-211258">
              <a:spcBef>
                <a:spcPts val="900"/>
              </a:spcBef>
              <a:buClr>
                <a:schemeClr val="tx2"/>
              </a:buClr>
              <a:buFont typeface="Arial" pitchFamily="34" charset="0"/>
              <a:buChar char="•"/>
              <a:defRPr sz="2647">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913985"/>
          </a:xfrm>
        </p:spPr>
        <p:txBody>
          <a:bodyPr wrap="square">
            <a:spAutoFit/>
          </a:bodyPr>
          <a:lstStyle>
            <a:lvl1pPr marL="211258" indent="-211258">
              <a:spcBef>
                <a:spcPts val="900"/>
              </a:spcBef>
              <a:buClr>
                <a:schemeClr val="tx2"/>
              </a:buClr>
              <a:buFont typeface="Arial" pitchFamily="34" charset="0"/>
              <a:buChar char="•"/>
              <a:defRPr sz="2647">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275051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7018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528441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3838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B9B9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803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8048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897992"/>
            <a:ext cx="8740142" cy="1516697"/>
          </a:xfrm>
        </p:spPr>
        <p:txBody>
          <a:bodyPr/>
          <a:lstStyle>
            <a:lvl1pPr marL="0" indent="0">
              <a:buNone/>
              <a:defRPr sz="2426">
                <a:gradFill>
                  <a:gsLst>
                    <a:gs pos="1250">
                      <a:srgbClr val="000000"/>
                    </a:gs>
                    <a:gs pos="100000">
                      <a:srgbClr val="000000"/>
                    </a:gs>
                  </a:gsLst>
                  <a:lin ang="5400000" scaled="0"/>
                </a:gradFill>
                <a:latin typeface="Segoe UI" pitchFamily="34" charset="0"/>
                <a:cs typeface="Segoe UI" pitchFamily="34" charset="0"/>
              </a:defRPr>
            </a:lvl1pPr>
            <a:lvl2pPr marL="254795" indent="0">
              <a:buNone/>
              <a:defRPr>
                <a:gradFill>
                  <a:gsLst>
                    <a:gs pos="1250">
                      <a:srgbClr val="000000"/>
                    </a:gs>
                    <a:gs pos="100000">
                      <a:srgbClr val="000000"/>
                    </a:gs>
                  </a:gsLst>
                  <a:lin ang="5400000" scaled="0"/>
                </a:gradFill>
                <a:latin typeface="Segoe UI" pitchFamily="34" charset="0"/>
                <a:cs typeface="Segoe UI" pitchFamily="34" charset="0"/>
              </a:defRPr>
            </a:lvl2pPr>
            <a:lvl3pPr marL="429818" indent="0">
              <a:buNone/>
              <a:defRPr>
                <a:gradFill>
                  <a:gsLst>
                    <a:gs pos="1250">
                      <a:srgbClr val="000000"/>
                    </a:gs>
                    <a:gs pos="100000">
                      <a:srgbClr val="000000"/>
                    </a:gs>
                  </a:gsLst>
                  <a:lin ang="5400000" scaled="0"/>
                </a:gradFill>
                <a:latin typeface="Segoe UI" pitchFamily="34" charset="0"/>
                <a:cs typeface="Segoe UI" pitchFamily="34" charset="0"/>
              </a:defRPr>
            </a:lvl3pPr>
            <a:lvl4pPr marL="598887" indent="0">
              <a:buNone/>
              <a:defRPr>
                <a:gradFill>
                  <a:gsLst>
                    <a:gs pos="1250">
                      <a:srgbClr val="000000"/>
                    </a:gs>
                    <a:gs pos="100000">
                      <a:srgbClr val="000000"/>
                    </a:gs>
                  </a:gsLst>
                  <a:lin ang="5400000" scaled="0"/>
                </a:gradFill>
                <a:latin typeface="Segoe UI" pitchFamily="34" charset="0"/>
                <a:cs typeface="Segoe UI" pitchFamily="34" charset="0"/>
              </a:defRPr>
            </a:lvl4pPr>
            <a:lvl5pPr marL="77271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04427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Subhead White">
    <p:bg>
      <p:bgPr>
        <a:solidFill>
          <a:schemeClr val="bg1"/>
        </a:solidFill>
        <a:effectLst/>
      </p:bgPr>
    </p:bg>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228600" y="268670"/>
            <a:ext cx="8686800" cy="666750"/>
          </a:xfrm>
          <a:prstGeom prst="rect">
            <a:avLst/>
          </a:prstGeom>
        </p:spPr>
        <p:txBody>
          <a:bodyPr lIns="0" tIns="0" rIns="0" bIns="0" anchor="ctr"/>
          <a:lstStyle>
            <a:lvl1pPr algn="l">
              <a:defRPr sz="4400">
                <a:solidFill>
                  <a:schemeClr val="tx2"/>
                </a:solidFill>
                <a:latin typeface="Segoe UI Light"/>
                <a:cs typeface="Segoe UI Light"/>
              </a:defRPr>
            </a:lvl1pPr>
          </a:lstStyle>
          <a:p>
            <a:r>
              <a:rPr lang="en-US" dirty="0"/>
              <a:t>Click to edit Master title style</a:t>
            </a:r>
          </a:p>
        </p:txBody>
      </p:sp>
      <p:sp>
        <p:nvSpPr>
          <p:cNvPr id="10" name="TextBox 9"/>
          <p:cNvSpPr txBox="1"/>
          <p:nvPr userDrawn="1"/>
        </p:nvSpPr>
        <p:spPr>
          <a:xfrm>
            <a:off x="223258" y="4784875"/>
            <a:ext cx="1046744" cy="123111"/>
          </a:xfrm>
          <a:prstGeom prst="rect">
            <a:avLst/>
          </a:prstGeom>
          <a:noFill/>
        </p:spPr>
        <p:txBody>
          <a:bodyPr wrap="square" lIns="0" tIns="0" rIns="0" bIns="0" rtlCol="0" anchor="t">
            <a:spAutoFit/>
          </a:bodyPr>
          <a:lstStyle/>
          <a:p>
            <a:pPr algn="l"/>
            <a:r>
              <a:rPr lang="en-US" sz="800" dirty="0">
                <a:solidFill>
                  <a:schemeClr val="bg1"/>
                </a:solidFill>
                <a:latin typeface="Segoe UI"/>
                <a:cs typeface="Segoe UI"/>
              </a:rPr>
              <a:t>Microsoft Confidential</a:t>
            </a:r>
          </a:p>
        </p:txBody>
      </p:sp>
      <p:sp>
        <p:nvSpPr>
          <p:cNvPr id="14" name="Text Placeholder 2"/>
          <p:cNvSpPr>
            <a:spLocks noGrp="1"/>
          </p:cNvSpPr>
          <p:nvPr>
            <p:ph type="body" idx="11"/>
          </p:nvPr>
        </p:nvSpPr>
        <p:spPr>
          <a:xfrm>
            <a:off x="228599" y="964753"/>
            <a:ext cx="4343400" cy="415816"/>
          </a:xfrm>
          <a:prstGeom prst="rect">
            <a:avLst/>
          </a:prstGeom>
        </p:spPr>
        <p:txBody>
          <a:bodyPr lIns="0" tIns="0" rIns="0" bIns="0" anchor="ctr"/>
          <a:lstStyle>
            <a:lvl1pPr marL="0" indent="0">
              <a:buNone/>
              <a:defRPr sz="2500" b="0">
                <a:solidFill>
                  <a:schemeClr val="accent1"/>
                </a:solidFill>
                <a:latin typeface="Segoe UI"/>
                <a:cs typeface="Segoe U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Content Placeholder 2"/>
          <p:cNvSpPr>
            <a:spLocks noGrp="1"/>
          </p:cNvSpPr>
          <p:nvPr>
            <p:ph idx="1" hasCustomPrompt="1"/>
          </p:nvPr>
        </p:nvSpPr>
        <p:spPr>
          <a:xfrm>
            <a:off x="228600" y="1389321"/>
            <a:ext cx="4343400" cy="3165263"/>
          </a:xfrm>
          <a:prstGeom prst="rect">
            <a:avLst/>
          </a:prstGeom>
        </p:spPr>
        <p:txBody>
          <a:bodyPr lIns="0" tIns="0" rIns="0" bIns="0"/>
          <a:lstStyle>
            <a:lvl1pPr marL="182880" indent="-182880">
              <a:lnSpc>
                <a:spcPct val="100000"/>
              </a:lnSpc>
              <a:spcBef>
                <a:spcPts val="500"/>
              </a:spcBef>
              <a:buFont typeface="Arial" charset="0"/>
              <a:buChar char="•"/>
              <a:defRPr sz="2400" baseline="0">
                <a:solidFill>
                  <a:schemeClr val="tx1"/>
                </a:solidFill>
                <a:latin typeface="Segoe UI Light"/>
                <a:cs typeface="Segoe UI Light"/>
              </a:defRPr>
            </a:lvl1pPr>
            <a:lvl2pPr marL="457200" indent="-182880">
              <a:lnSpc>
                <a:spcPct val="100000"/>
              </a:lnSpc>
              <a:spcBef>
                <a:spcPts val="500"/>
              </a:spcBef>
              <a:buFont typeface="Arial" panose="020B0604020202020204" pitchFamily="34" charset="0"/>
              <a:buChar char="•"/>
              <a:defRPr sz="2200">
                <a:solidFill>
                  <a:schemeClr val="tx1"/>
                </a:solidFill>
                <a:latin typeface="Segoe UI Light"/>
                <a:cs typeface="Segoe UI Light"/>
              </a:defRPr>
            </a:lvl2pPr>
            <a:lvl3pPr marL="685800" indent="-182880">
              <a:lnSpc>
                <a:spcPct val="100000"/>
              </a:lnSpc>
              <a:spcBef>
                <a:spcPts val="500"/>
              </a:spcBef>
              <a:buFont typeface="Arial"/>
              <a:buChar char="•"/>
              <a:defRPr sz="2000">
                <a:solidFill>
                  <a:schemeClr val="tx1"/>
                </a:solidFill>
                <a:latin typeface="Segoe UI Light"/>
                <a:cs typeface="Segoe UI Light"/>
              </a:defRPr>
            </a:lvl3pPr>
            <a:lvl4pPr marL="914400" marR="0" indent="-182880" algn="l" defTabSz="914400" rtl="0" eaLnBrk="1" fontAlgn="auto" latinLnBrk="0" hangingPunct="1">
              <a:lnSpc>
                <a:spcPct val="100000"/>
              </a:lnSpc>
              <a:spcBef>
                <a:spcPts val="500"/>
              </a:spcBef>
              <a:spcAft>
                <a:spcPts val="0"/>
              </a:spcAft>
              <a:buClrTx/>
              <a:buSzTx/>
              <a:buFont typeface="Arial"/>
              <a:buChar char="•"/>
              <a:tabLst/>
              <a:defRPr sz="1800" baseline="0">
                <a:solidFill>
                  <a:schemeClr val="tx1"/>
                </a:solidFill>
                <a:latin typeface="Segoe UI Light"/>
                <a:cs typeface="Segoe UI Light"/>
              </a:defRPr>
            </a:lvl4pPr>
            <a:lvl5pPr marL="1554480" indent="182880">
              <a:spcBef>
                <a:spcPts val="1000"/>
              </a:spcBef>
              <a:buFont typeface="Arial"/>
              <a:buChar char="•"/>
              <a:tabLst>
                <a:tab pos="1601788" algn="l"/>
              </a:tabLst>
              <a:defRPr sz="2000"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16" name="Text Placeholder 2"/>
          <p:cNvSpPr>
            <a:spLocks noGrp="1"/>
          </p:cNvSpPr>
          <p:nvPr>
            <p:ph type="body" idx="12"/>
          </p:nvPr>
        </p:nvSpPr>
        <p:spPr>
          <a:xfrm>
            <a:off x="4571999" y="964753"/>
            <a:ext cx="4343400" cy="415816"/>
          </a:xfrm>
          <a:prstGeom prst="rect">
            <a:avLst/>
          </a:prstGeom>
        </p:spPr>
        <p:txBody>
          <a:bodyPr lIns="0" tIns="0" rIns="0" bIns="0" anchor="ctr"/>
          <a:lstStyle>
            <a:lvl1pPr marL="0" indent="0">
              <a:buNone/>
              <a:defRPr sz="2500" b="0">
                <a:solidFill>
                  <a:schemeClr val="accent1"/>
                </a:solidFill>
                <a:latin typeface="Segoe UI"/>
                <a:cs typeface="Segoe U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2"/>
          <p:cNvSpPr>
            <a:spLocks noGrp="1"/>
          </p:cNvSpPr>
          <p:nvPr>
            <p:ph idx="13" hasCustomPrompt="1"/>
          </p:nvPr>
        </p:nvSpPr>
        <p:spPr>
          <a:xfrm>
            <a:off x="4572000" y="1389321"/>
            <a:ext cx="4343400" cy="3165263"/>
          </a:xfrm>
          <a:prstGeom prst="rect">
            <a:avLst/>
          </a:prstGeom>
        </p:spPr>
        <p:txBody>
          <a:bodyPr lIns="0" tIns="0" rIns="0" bIns="0"/>
          <a:lstStyle>
            <a:lvl1pPr marL="182880" indent="-182880">
              <a:lnSpc>
                <a:spcPct val="100000"/>
              </a:lnSpc>
              <a:spcBef>
                <a:spcPts val="500"/>
              </a:spcBef>
              <a:buFont typeface="Arial" charset="0"/>
              <a:buChar char="•"/>
              <a:defRPr sz="2400" baseline="0">
                <a:solidFill>
                  <a:schemeClr val="tx1"/>
                </a:solidFill>
                <a:latin typeface="Segoe UI Light"/>
                <a:cs typeface="Segoe UI Light"/>
              </a:defRPr>
            </a:lvl1pPr>
            <a:lvl2pPr marL="457200" indent="-182880">
              <a:lnSpc>
                <a:spcPct val="100000"/>
              </a:lnSpc>
              <a:spcBef>
                <a:spcPts val="500"/>
              </a:spcBef>
              <a:buFont typeface="Arial" panose="020B0604020202020204" pitchFamily="34" charset="0"/>
              <a:buChar char="•"/>
              <a:defRPr sz="2200">
                <a:solidFill>
                  <a:schemeClr val="tx1"/>
                </a:solidFill>
                <a:latin typeface="Segoe UI Light"/>
                <a:cs typeface="Segoe UI Light"/>
              </a:defRPr>
            </a:lvl2pPr>
            <a:lvl3pPr marL="685800" indent="-182880">
              <a:lnSpc>
                <a:spcPct val="100000"/>
              </a:lnSpc>
              <a:spcBef>
                <a:spcPts val="500"/>
              </a:spcBef>
              <a:buFont typeface="Arial"/>
              <a:buChar char="•"/>
              <a:defRPr sz="2000">
                <a:solidFill>
                  <a:schemeClr val="tx1"/>
                </a:solidFill>
                <a:latin typeface="Segoe UI Light"/>
                <a:cs typeface="Segoe UI Light"/>
              </a:defRPr>
            </a:lvl3pPr>
            <a:lvl4pPr marL="914400" marR="0" indent="-182880" algn="l" defTabSz="914400" rtl="0" eaLnBrk="1" fontAlgn="auto" latinLnBrk="0" hangingPunct="1">
              <a:lnSpc>
                <a:spcPct val="100000"/>
              </a:lnSpc>
              <a:spcBef>
                <a:spcPts val="500"/>
              </a:spcBef>
              <a:spcAft>
                <a:spcPts val="0"/>
              </a:spcAft>
              <a:buClrTx/>
              <a:buSzTx/>
              <a:buFont typeface="Arial"/>
              <a:buChar char="•"/>
              <a:tabLst/>
              <a:defRPr sz="1800" baseline="0">
                <a:solidFill>
                  <a:schemeClr val="tx1"/>
                </a:solidFill>
                <a:latin typeface="Segoe UI Light"/>
                <a:cs typeface="Segoe UI Light"/>
              </a:defRPr>
            </a:lvl4pPr>
            <a:lvl5pPr marL="1554480" indent="182880">
              <a:spcBef>
                <a:spcPts val="1000"/>
              </a:spcBef>
              <a:buFont typeface="Arial"/>
              <a:buChar char="•"/>
              <a:tabLst>
                <a:tab pos="1601788" algn="l"/>
              </a:tabLst>
              <a:defRPr sz="2000"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8769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01930" y="217134"/>
            <a:ext cx="8741880" cy="674749"/>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t>Click to edit Master title style</a:t>
            </a:r>
          </a:p>
        </p:txBody>
      </p:sp>
    </p:spTree>
    <p:extLst>
      <p:ext uri="{BB962C8B-B14F-4D97-AF65-F5344CB8AC3E}">
        <p14:creationId xmlns:p14="http://schemas.microsoft.com/office/powerpoint/2010/main" val="257049905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4"/>
            <a:ext cx="4705064" cy="1345996"/>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2" spc="-74"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4647239"/>
            <a:ext cx="739550" cy="143452"/>
          </a:xfrm>
          <a:prstGeom prst="rect">
            <a:avLst/>
          </a:prstGeom>
        </p:spPr>
      </p:pic>
      <p:sp>
        <p:nvSpPr>
          <p:cNvPr id="7" name="Rectangle 6"/>
          <p:cNvSpPr/>
          <p:nvPr userDrawn="1"/>
        </p:nvSpPr>
        <p:spPr bwMode="auto">
          <a:xfrm>
            <a:off x="336160" y="352551"/>
            <a:ext cx="1949703" cy="40344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324"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4982342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01929"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7" y="1563140"/>
            <a:ext cx="6723139" cy="1344818"/>
          </a:xfrm>
          <a:noFill/>
        </p:spPr>
        <p:txBody>
          <a:bodyPr lIns="146304" tIns="91440" rIns="146304" bIns="91440" anchor="t" anchorCtr="0"/>
          <a:lstStyle>
            <a:lvl1pPr>
              <a:defRPr sz="4412" spc="-74"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01976" y="2908930"/>
            <a:ext cx="6723140" cy="1344245"/>
          </a:xfrm>
          <a:noFill/>
        </p:spPr>
        <p:txBody>
          <a:bodyPr lIns="146304" tIns="109728" rIns="146304" bIns="109728">
            <a:noAutofit/>
          </a:bodyPr>
          <a:lstStyle>
            <a:lvl1pPr marL="0" indent="0">
              <a:spcBef>
                <a:spcPts val="0"/>
              </a:spcBef>
              <a:buNone/>
              <a:defRPr sz="2647"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4647239"/>
            <a:ext cx="739550" cy="143452"/>
          </a:xfrm>
          <a:prstGeom prst="rect">
            <a:avLst/>
          </a:prstGeom>
        </p:spPr>
      </p:pic>
      <p:sp>
        <p:nvSpPr>
          <p:cNvPr id="7" name="Rectangle 6"/>
          <p:cNvSpPr/>
          <p:nvPr userDrawn="1"/>
        </p:nvSpPr>
        <p:spPr bwMode="auto">
          <a:xfrm>
            <a:off x="336160" y="352551"/>
            <a:ext cx="1949703" cy="40344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324"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039963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1347163"/>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69569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1347163"/>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79651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1347163"/>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46281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77724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136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999"/>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5097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591957"/>
          </a:xfrm>
        </p:spPr>
        <p:txBody>
          <a:bodyPr/>
          <a:lstStyle>
            <a:lvl1pPr marL="0" indent="0">
              <a:buNone/>
              <a:defRPr/>
            </a:lvl1pPr>
          </a:lstStyle>
          <a:p>
            <a:endParaRPr lang="en-US"/>
          </a:p>
        </p:txBody>
      </p:sp>
      <p:sp>
        <p:nvSpPr>
          <p:cNvPr id="5" name="Title 4"/>
          <p:cNvSpPr>
            <a:spLocks noGrp="1"/>
          </p:cNvSpPr>
          <p:nvPr>
            <p:ph type="title"/>
          </p:nvPr>
        </p:nvSpPr>
        <p:spPr>
          <a:xfrm>
            <a:off x="201696" y="2864146"/>
            <a:ext cx="5227555" cy="674749"/>
          </a:xfrm>
        </p:spPr>
        <p:txBody>
          <a:bodyPr anchor="b"/>
          <a:lstStyle>
            <a:lvl1pPr>
              <a:defRPr sz="4412">
                <a:gradFill>
                  <a:gsLst>
                    <a:gs pos="8850">
                      <a:srgbClr val="FFFFFF"/>
                    </a:gs>
                    <a:gs pos="34000">
                      <a:srgbClr val="FFFFFF"/>
                    </a:gs>
                  </a:gsLst>
                  <a:lin ang="5400000" scaled="0"/>
                </a:gradFill>
              </a:defRPr>
            </a:lvl1pPr>
          </a:lstStyle>
          <a:p>
            <a:r>
              <a:rPr lang="en-US"/>
              <a:t>Click to edit Master title style</a:t>
            </a:r>
          </a:p>
        </p:txBody>
      </p:sp>
      <p:grpSp>
        <p:nvGrpSpPr>
          <p:cNvPr id="4" name="Group 3"/>
          <p:cNvGrpSpPr>
            <a:grpSpLocks noChangeAspect="1"/>
          </p:cNvGrpSpPr>
          <p:nvPr userDrawn="1"/>
        </p:nvGrpSpPr>
        <p:grpSpPr bwMode="black">
          <a:xfrm>
            <a:off x="201695" y="4723399"/>
            <a:ext cx="880229" cy="188975"/>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13089125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999"/>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231277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19493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331599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913985"/>
          </a:xfrm>
        </p:spPr>
        <p:txBody>
          <a:bodyPr wrap="square">
            <a:spAutoFit/>
          </a:bodyPr>
          <a:lstStyle>
            <a:lvl1pPr marL="211258" indent="-211258">
              <a:spcBef>
                <a:spcPts val="900"/>
              </a:spcBef>
              <a:buClr>
                <a:schemeClr val="tx1"/>
              </a:buClr>
              <a:buFont typeface="Arial" pitchFamily="34" charset="0"/>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913985"/>
          </a:xfrm>
        </p:spPr>
        <p:txBody>
          <a:bodyPr wrap="square">
            <a:spAutoFit/>
          </a:bodyPr>
          <a:lstStyle>
            <a:lvl1pPr marL="211258" indent="-211258">
              <a:spcBef>
                <a:spcPts val="900"/>
              </a:spcBef>
              <a:buClr>
                <a:schemeClr val="tx1"/>
              </a:buClr>
              <a:buFont typeface="Arial" pitchFamily="34" charset="0"/>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460003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913985"/>
          </a:xfrm>
        </p:spPr>
        <p:txBody>
          <a:bodyPr wrap="square">
            <a:spAutoFit/>
          </a:bodyPr>
          <a:lstStyle>
            <a:lvl1pPr marL="211258" indent="-211258">
              <a:spcBef>
                <a:spcPts val="900"/>
              </a:spcBef>
              <a:buClr>
                <a:schemeClr val="tx2"/>
              </a:buClr>
              <a:buFont typeface="Arial" pitchFamily="34" charset="0"/>
              <a:buChar char="•"/>
              <a:defRPr sz="2647">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913985"/>
          </a:xfrm>
        </p:spPr>
        <p:txBody>
          <a:bodyPr wrap="square">
            <a:spAutoFit/>
          </a:bodyPr>
          <a:lstStyle>
            <a:lvl1pPr marL="211258" indent="-211258">
              <a:spcBef>
                <a:spcPts val="900"/>
              </a:spcBef>
              <a:buClr>
                <a:schemeClr val="tx2"/>
              </a:buClr>
              <a:buFont typeface="Arial" pitchFamily="34" charset="0"/>
              <a:buChar char="•"/>
              <a:defRPr sz="2647">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339414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414565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29645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16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B0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244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692737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theme" Target="../theme/theme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theme" Target="../theme/theme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image" Target="../media/image3.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theme" Target="../theme/theme6.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9" name="Rectangle 8"/>
          <p:cNvSpPr/>
          <p:nvPr userDrawn="1"/>
        </p:nvSpPr>
        <p:spPr>
          <a:xfrm>
            <a:off x="0" y="4563292"/>
            <a:ext cx="9144000" cy="580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786470" y="3848100"/>
            <a:ext cx="3253481" cy="1196774"/>
          </a:xfrm>
          <a:prstGeom prst="rect">
            <a:avLst/>
          </a:prstGeom>
          <a:noFill/>
        </p:spPr>
      </p:pic>
    </p:spTree>
    <p:extLst>
      <p:ext uri="{BB962C8B-B14F-4D97-AF65-F5344CB8AC3E}">
        <p14:creationId xmlns:p14="http://schemas.microsoft.com/office/powerpoint/2010/main" val="74693075"/>
      </p:ext>
    </p:extLst>
  </p:cSld>
  <p:clrMap bg1="lt1" tx1="dk1" bg2="lt2" tx2="dk2" accent1="accent1" accent2="accent2" accent3="accent3" accent4="accent4" accent5="accent5" accent6="accent6" hlink="hlink" folHlink="folHlink"/>
  <p:sldLayoutIdLst>
    <p:sldLayoutId id="2147483677" r:id="rId1"/>
    <p:sldLayoutId id="2147483674" r:id="rId2"/>
    <p:sldLayoutId id="214748365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6" userDrawn="1">
          <p15:clr>
            <a:srgbClr val="F26B43"/>
          </p15:clr>
        </p15:guide>
        <p15:guide id="2" pos="144" userDrawn="1">
          <p15:clr>
            <a:srgbClr val="F26B43"/>
          </p15:clr>
        </p15:guide>
        <p15:guide id="3" pos="5616" userDrawn="1">
          <p15:clr>
            <a:srgbClr val="F26B43"/>
          </p15:clr>
        </p15:guide>
        <p15:guide id="4" orient="horz" pos="3084" userDrawn="1">
          <p15:clr>
            <a:srgbClr val="F26B43"/>
          </p15:clr>
        </p15:guide>
        <p15:guide id="5" orient="horz" pos="804" userDrawn="1">
          <p15:clr>
            <a:srgbClr val="F26B43"/>
          </p15:clr>
        </p15:guide>
        <p15:guide id="6" orient="horz" pos="4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a:xfrm>
            <a:off x="0" y="4563292"/>
            <a:ext cx="9144000" cy="580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942671" y="4641246"/>
            <a:ext cx="1097280" cy="403628"/>
          </a:xfrm>
          <a:prstGeom prst="rect">
            <a:avLst/>
          </a:prstGeom>
          <a:noFill/>
        </p:spPr>
      </p:pic>
    </p:spTree>
    <p:extLst>
      <p:ext uri="{BB962C8B-B14F-4D97-AF65-F5344CB8AC3E}">
        <p14:creationId xmlns:p14="http://schemas.microsoft.com/office/powerpoint/2010/main" val="1364090305"/>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3" r:id="rId3"/>
    <p:sldLayoutId id="2147483685" r:id="rId4"/>
    <p:sldLayoutId id="214748368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6">
          <p15:clr>
            <a:srgbClr val="F26B43"/>
          </p15:clr>
        </p15:guide>
        <p15:guide id="2" pos="144">
          <p15:clr>
            <a:srgbClr val="F26B43"/>
          </p15:clr>
        </p15:guide>
        <p15:guide id="3" pos="5616">
          <p15:clr>
            <a:srgbClr val="F26B43"/>
          </p15:clr>
        </p15:guide>
        <p15:guide id="4" orient="horz" pos="3084">
          <p15:clr>
            <a:srgbClr val="F26B43"/>
          </p15:clr>
        </p15:guide>
        <p15:guide id="5" orient="horz" pos="804">
          <p15:clr>
            <a:srgbClr val="F26B43"/>
          </p15:clr>
        </p15:guide>
        <p15:guide id="6" orient="horz" pos="49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18327"/>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4"/>
            <a:ext cx="8740141" cy="16873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7628871"/>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Lst>
  <p:transition>
    <p:fade/>
  </p:transition>
  <p:txStyles>
    <p:titleStyle>
      <a:lvl1pPr algn="l" defTabSz="685775" rtl="0" eaLnBrk="1" latinLnBrk="0" hangingPunct="1">
        <a:lnSpc>
          <a:spcPct val="90000"/>
        </a:lnSpc>
        <a:spcBef>
          <a:spcPct val="0"/>
        </a:spcBef>
        <a:buNone/>
        <a:defRPr lang="en-US" sz="3971" b="0" i="0" kern="1200" cap="none" spc="-75" baseline="0" dirty="0" smtClean="0">
          <a:ln w="3175">
            <a:noFill/>
          </a:ln>
          <a:gradFill>
            <a:gsLst>
              <a:gs pos="7080">
                <a:schemeClr val="tx1"/>
              </a:gs>
              <a:gs pos="26000">
                <a:schemeClr val="tx1"/>
              </a:gs>
            </a:gsLst>
            <a:lin ang="5400000" scaled="0"/>
          </a:gradFill>
          <a:effectLst/>
          <a:latin typeface="Segoe UI Semilight" charset="0"/>
          <a:ea typeface="Segoe UI Semilight" charset="0"/>
          <a:cs typeface="Segoe UI Semilight"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b="0" i="0" kern="1200" spc="0" baseline="0">
          <a:gradFill>
            <a:gsLst>
              <a:gs pos="1250">
                <a:schemeClr val="tx1"/>
              </a:gs>
              <a:gs pos="100000">
                <a:schemeClr val="tx1"/>
              </a:gs>
            </a:gsLst>
            <a:lin ang="5400000" scaled="0"/>
          </a:gradFill>
          <a:latin typeface="Segoe UI" charset="0"/>
          <a:ea typeface="Segoe UI" charset="0"/>
          <a:cs typeface="Segoe UI" charset="0"/>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4"/>
            <a:ext cx="8740140" cy="135626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6890310" y="2259294"/>
            <a:ext cx="5143967" cy="624914"/>
          </a:xfrm>
          <a:prstGeom prst="rect">
            <a:avLst/>
          </a:prstGeom>
        </p:spPr>
      </p:pic>
    </p:spTree>
    <p:extLst>
      <p:ext uri="{BB962C8B-B14F-4D97-AF65-F5344CB8AC3E}">
        <p14:creationId xmlns:p14="http://schemas.microsoft.com/office/powerpoint/2010/main" val="90263448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514384" rtl="0" eaLnBrk="1" latinLnBrk="0" hangingPunct="1">
        <a:lnSpc>
          <a:spcPct val="90000"/>
        </a:lnSpc>
        <a:spcBef>
          <a:spcPct val="0"/>
        </a:spcBef>
        <a:buNone/>
        <a:defRPr lang="en-US" sz="2647" b="0" kern="1200" cap="none" spc="-5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26068" marR="0" indent="-126068" algn="l" defTabSz="514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85" kern="1200" spc="0" baseline="0">
          <a:gradFill>
            <a:gsLst>
              <a:gs pos="1250">
                <a:schemeClr val="tx1"/>
              </a:gs>
              <a:gs pos="100000">
                <a:schemeClr val="tx1"/>
              </a:gs>
            </a:gsLst>
            <a:lin ang="5400000" scaled="0"/>
          </a:gradFill>
          <a:latin typeface="+mj-lt"/>
          <a:ea typeface="+mn-ea"/>
          <a:cs typeface="+mn-cs"/>
        </a:defRPr>
      </a:lvl1pPr>
      <a:lvl2pPr marL="252134" marR="0" indent="-126068" algn="l" defTabSz="514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44" kern="1200" spc="0" baseline="0">
          <a:gradFill>
            <a:gsLst>
              <a:gs pos="1250">
                <a:schemeClr val="tx1"/>
              </a:gs>
              <a:gs pos="100000">
                <a:schemeClr val="tx1"/>
              </a:gs>
            </a:gsLst>
            <a:lin ang="5400000" scaled="0"/>
          </a:gradFill>
          <a:latin typeface="+mn-lt"/>
          <a:ea typeface="+mn-ea"/>
          <a:cs typeface="+mn-cs"/>
        </a:defRPr>
      </a:lvl2pPr>
      <a:lvl3pPr marL="378202" marR="0" indent="-126068" algn="l" defTabSz="514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24" kern="1200" spc="0" baseline="0">
          <a:gradFill>
            <a:gsLst>
              <a:gs pos="1250">
                <a:schemeClr val="tx1"/>
              </a:gs>
              <a:gs pos="100000">
                <a:schemeClr val="tx1"/>
              </a:gs>
            </a:gsLst>
            <a:lin ang="5400000" scaled="0"/>
          </a:gradFill>
          <a:latin typeface="+mn-lt"/>
          <a:ea typeface="+mn-ea"/>
          <a:cs typeface="+mn-cs"/>
        </a:defRPr>
      </a:lvl3pPr>
      <a:lvl4pPr marL="504269" marR="0" indent="-126068" algn="l" defTabSz="514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14" kern="1200" spc="0" baseline="0">
          <a:gradFill>
            <a:gsLst>
              <a:gs pos="1250">
                <a:schemeClr val="tx1"/>
              </a:gs>
              <a:gs pos="100000">
                <a:schemeClr val="tx1"/>
              </a:gs>
            </a:gsLst>
            <a:lin ang="5400000" scaled="0"/>
          </a:gradFill>
          <a:latin typeface="+mn-lt"/>
          <a:ea typeface="+mn-ea"/>
          <a:cs typeface="+mn-cs"/>
        </a:defRPr>
      </a:lvl4pPr>
      <a:lvl5pPr marL="630336" marR="0" indent="-126068" algn="l" defTabSz="514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14" kern="1200" spc="0" baseline="0">
          <a:gradFill>
            <a:gsLst>
              <a:gs pos="1250">
                <a:schemeClr val="tx1"/>
              </a:gs>
              <a:gs pos="100000">
                <a:schemeClr val="tx1"/>
              </a:gs>
            </a:gsLst>
            <a:lin ang="5400000" scaled="0"/>
          </a:gradFill>
          <a:latin typeface="+mn-lt"/>
          <a:ea typeface="+mn-ea"/>
          <a:cs typeface="+mn-cs"/>
        </a:defRPr>
      </a:lvl5pPr>
      <a:lvl6pPr marL="1414556" indent="-128597" algn="l" defTabSz="514384" rtl="0" eaLnBrk="1" latinLnBrk="0" hangingPunct="1">
        <a:spcBef>
          <a:spcPct val="20000"/>
        </a:spcBef>
        <a:buFont typeface="Arial" pitchFamily="34" charset="0"/>
        <a:buChar char="•"/>
        <a:defRPr sz="1103" kern="1200">
          <a:solidFill>
            <a:schemeClr val="tx1"/>
          </a:solidFill>
          <a:latin typeface="+mn-lt"/>
          <a:ea typeface="+mn-ea"/>
          <a:cs typeface="+mn-cs"/>
        </a:defRPr>
      </a:lvl6pPr>
      <a:lvl7pPr marL="1671748" indent="-128597" algn="l" defTabSz="514384" rtl="0" eaLnBrk="1" latinLnBrk="0" hangingPunct="1">
        <a:spcBef>
          <a:spcPct val="20000"/>
        </a:spcBef>
        <a:buFont typeface="Arial" pitchFamily="34" charset="0"/>
        <a:buChar char="•"/>
        <a:defRPr sz="1103" kern="1200">
          <a:solidFill>
            <a:schemeClr val="tx1"/>
          </a:solidFill>
          <a:latin typeface="+mn-lt"/>
          <a:ea typeface="+mn-ea"/>
          <a:cs typeface="+mn-cs"/>
        </a:defRPr>
      </a:lvl7pPr>
      <a:lvl8pPr marL="1928940" indent="-128597" algn="l" defTabSz="514384" rtl="0" eaLnBrk="1" latinLnBrk="0" hangingPunct="1">
        <a:spcBef>
          <a:spcPct val="20000"/>
        </a:spcBef>
        <a:buFont typeface="Arial" pitchFamily="34" charset="0"/>
        <a:buChar char="•"/>
        <a:defRPr sz="1103" kern="1200">
          <a:solidFill>
            <a:schemeClr val="tx1"/>
          </a:solidFill>
          <a:latin typeface="+mn-lt"/>
          <a:ea typeface="+mn-ea"/>
          <a:cs typeface="+mn-cs"/>
        </a:defRPr>
      </a:lvl8pPr>
      <a:lvl9pPr marL="2186132" indent="-128597" algn="l" defTabSz="514384" rtl="0" eaLnBrk="1" latinLnBrk="0" hangingPunct="1">
        <a:spcBef>
          <a:spcPct val="20000"/>
        </a:spcBef>
        <a:buFont typeface="Arial" pitchFamily="34" charset="0"/>
        <a:buChar char="•"/>
        <a:defRPr sz="1103" kern="1200">
          <a:solidFill>
            <a:schemeClr val="tx1"/>
          </a:solidFill>
          <a:latin typeface="+mn-lt"/>
          <a:ea typeface="+mn-ea"/>
          <a:cs typeface="+mn-cs"/>
        </a:defRPr>
      </a:lvl9pPr>
    </p:bodyStyle>
    <p:otherStyle>
      <a:defPPr>
        <a:defRPr lang="en-US"/>
      </a:defPPr>
      <a:lvl1pPr marL="0" algn="l" defTabSz="514384" rtl="0" eaLnBrk="1" latinLnBrk="0" hangingPunct="1">
        <a:defRPr sz="993" kern="1200">
          <a:solidFill>
            <a:schemeClr val="tx1"/>
          </a:solidFill>
          <a:latin typeface="+mn-lt"/>
          <a:ea typeface="+mn-ea"/>
          <a:cs typeface="+mn-cs"/>
        </a:defRPr>
      </a:lvl1pPr>
      <a:lvl2pPr marL="257192" algn="l" defTabSz="514384" rtl="0" eaLnBrk="1" latinLnBrk="0" hangingPunct="1">
        <a:defRPr sz="993" kern="1200">
          <a:solidFill>
            <a:schemeClr val="tx1"/>
          </a:solidFill>
          <a:latin typeface="+mn-lt"/>
          <a:ea typeface="+mn-ea"/>
          <a:cs typeface="+mn-cs"/>
        </a:defRPr>
      </a:lvl2pPr>
      <a:lvl3pPr marL="514384" algn="l" defTabSz="514384" rtl="0" eaLnBrk="1" latinLnBrk="0" hangingPunct="1">
        <a:defRPr sz="993" kern="1200">
          <a:solidFill>
            <a:schemeClr val="tx1"/>
          </a:solidFill>
          <a:latin typeface="+mn-lt"/>
          <a:ea typeface="+mn-ea"/>
          <a:cs typeface="+mn-cs"/>
        </a:defRPr>
      </a:lvl3pPr>
      <a:lvl4pPr marL="771576" algn="l" defTabSz="514384" rtl="0" eaLnBrk="1" latinLnBrk="0" hangingPunct="1">
        <a:defRPr sz="993" kern="1200">
          <a:solidFill>
            <a:schemeClr val="tx1"/>
          </a:solidFill>
          <a:latin typeface="+mn-lt"/>
          <a:ea typeface="+mn-ea"/>
          <a:cs typeface="+mn-cs"/>
        </a:defRPr>
      </a:lvl4pPr>
      <a:lvl5pPr marL="1028768" algn="l" defTabSz="514384" rtl="0" eaLnBrk="1" latinLnBrk="0" hangingPunct="1">
        <a:defRPr sz="993" kern="1200">
          <a:solidFill>
            <a:schemeClr val="tx1"/>
          </a:solidFill>
          <a:latin typeface="+mn-lt"/>
          <a:ea typeface="+mn-ea"/>
          <a:cs typeface="+mn-cs"/>
        </a:defRPr>
      </a:lvl5pPr>
      <a:lvl6pPr marL="1285961" algn="l" defTabSz="514384" rtl="0" eaLnBrk="1" latinLnBrk="0" hangingPunct="1">
        <a:defRPr sz="993" kern="1200">
          <a:solidFill>
            <a:schemeClr val="tx1"/>
          </a:solidFill>
          <a:latin typeface="+mn-lt"/>
          <a:ea typeface="+mn-ea"/>
          <a:cs typeface="+mn-cs"/>
        </a:defRPr>
      </a:lvl6pPr>
      <a:lvl7pPr marL="1543152" algn="l" defTabSz="514384" rtl="0" eaLnBrk="1" latinLnBrk="0" hangingPunct="1">
        <a:defRPr sz="993" kern="1200">
          <a:solidFill>
            <a:schemeClr val="tx1"/>
          </a:solidFill>
          <a:latin typeface="+mn-lt"/>
          <a:ea typeface="+mn-ea"/>
          <a:cs typeface="+mn-cs"/>
        </a:defRPr>
      </a:lvl7pPr>
      <a:lvl8pPr marL="1800344" algn="l" defTabSz="514384" rtl="0" eaLnBrk="1" latinLnBrk="0" hangingPunct="1">
        <a:defRPr sz="993" kern="1200">
          <a:solidFill>
            <a:schemeClr val="tx1"/>
          </a:solidFill>
          <a:latin typeface="+mn-lt"/>
          <a:ea typeface="+mn-ea"/>
          <a:cs typeface="+mn-cs"/>
        </a:defRPr>
      </a:lvl8pPr>
      <a:lvl9pPr marL="2057537" algn="l" defTabSz="514384" rtl="0" eaLnBrk="1" latinLnBrk="0" hangingPunct="1">
        <a:defRPr sz="99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7" pos="4071">
          <p15:clr>
            <a:srgbClr val="5ACBF0"/>
          </p15:clr>
        </p15:guide>
        <p15:guide id="8" pos="4839">
          <p15:clr>
            <a:srgbClr val="5ACBF0"/>
          </p15:clr>
        </p15:guide>
        <p15:guide id="9" pos="5607">
          <p15:clr>
            <a:srgbClr val="5ACBF0"/>
          </p15:clr>
        </p15:guide>
        <p15:guide id="10" pos="6375">
          <p15:clr>
            <a:srgbClr val="5ACBF0"/>
          </p15:clr>
        </p15:guide>
        <p15:guide id="11" pos="7143">
          <p15:clr>
            <a:srgbClr val="5ACBF0"/>
          </p15:clr>
        </p15:guide>
        <p15:guide id="12" pos="7911">
          <p15:clr>
            <a:srgbClr val="5ACBF0"/>
          </p15:clr>
        </p15:guide>
        <p15:guide id="13" pos="8679">
          <p15:clr>
            <a:srgbClr val="5ACBF0"/>
          </p15:clr>
        </p15:guide>
        <p15:guide id="14" pos="9447">
          <p15:clr>
            <a:srgbClr val="5ACBF0"/>
          </p15:clr>
        </p15:guide>
        <p15:guide id="15" pos="10215">
          <p15:clr>
            <a:srgbClr val="5ACBF0"/>
          </p15:clr>
        </p15:guide>
        <p15:guide id="16" pos="384">
          <p15:clr>
            <a:srgbClr val="C35EA4"/>
          </p15:clr>
        </p15:guide>
        <p15:guide id="17" pos="1006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271210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Lst>
  <p:transition>
    <p:fade/>
  </p:transition>
  <p:txStyles>
    <p:titleStyle>
      <a:lvl1pPr algn="l" defTabSz="68577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362286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Lst>
  <p:transition>
    <p:fade/>
  </p:transition>
  <p:txStyles>
    <p:titleStyle>
      <a:lvl1pPr algn="l" defTabSz="68577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0923"/>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7973189"/>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Lst>
  <p:transition>
    <p:fade/>
  </p:transition>
  <p:hf hdr="0" ftr="0" dt="0"/>
  <p:txStyles>
    <p:titleStyle>
      <a:lvl1pPr algn="l" defTabSz="685772" rtl="0" eaLnBrk="1" latinLnBrk="0" hangingPunct="1">
        <a:lnSpc>
          <a:spcPct val="90000"/>
        </a:lnSpc>
        <a:spcBef>
          <a:spcPct val="0"/>
        </a:spcBef>
        <a:buNone/>
        <a:defRPr lang="en-US" sz="4050" b="0" kern="1200" cap="none" spc="-75" baseline="0" dirty="0" smtClean="0">
          <a:ln w="3175">
            <a:noFill/>
          </a:ln>
          <a:solidFill>
            <a:srgbClr val="00B0F0"/>
          </a:soli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80000"/>
        <a:buFont typeface="Arial" pitchFamily="34" charset="0"/>
        <a:buChar char="•"/>
        <a:tabLst/>
        <a:defRPr sz="2700" kern="1200" spc="-53" baseline="0">
          <a:solidFill>
            <a:schemeClr val="tx1">
              <a:lumMod val="75000"/>
              <a:lumOff val="25000"/>
            </a:schemeClr>
          </a:soli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lumMod val="75000"/>
              <a:lumOff val="25000"/>
            </a:schemeClr>
          </a:soli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solidFill>
            <a:schemeClr val="tx1">
              <a:lumMod val="75000"/>
              <a:lumOff val="25000"/>
            </a:schemeClr>
          </a:soli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lumMod val="75000"/>
              <a:lumOff val="25000"/>
            </a:schemeClr>
          </a:soli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solidFill>
            <a:schemeClr val="tx1">
              <a:lumMod val="75000"/>
              <a:lumOff val="25000"/>
            </a:schemeClr>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7.xm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jp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68.xml"/><Relationship Id="rId6" Type="http://schemas.openxmlformats.org/officeDocument/2006/relationships/hyperlink" Target="http://www.biztalk360.com/biztalk-mapping-patterns/" TargetMode="External"/><Relationship Id="rId5" Type="http://schemas.openxmlformats.org/officeDocument/2006/relationships/hyperlink" Target="https://blog.sandro-pereira.com/" TargetMode="External"/><Relationship Id="rId4" Type="http://schemas.openxmlformats.org/officeDocument/2006/relationships/hyperlink" Target="mailto:sandro.pereira@devscope.net" TargetMode="External"/><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9.emf"/><Relationship Id="rId3" Type="http://schemas.openxmlformats.org/officeDocument/2006/relationships/image" Target="../media/image29.emf"/><Relationship Id="rId7" Type="http://schemas.openxmlformats.org/officeDocument/2006/relationships/image" Target="../media/image33.emf"/><Relationship Id="rId12" Type="http://schemas.openxmlformats.org/officeDocument/2006/relationships/image" Target="../media/image38.emf"/><Relationship Id="rId2" Type="http://schemas.openxmlformats.org/officeDocument/2006/relationships/image" Target="../media/image28.png"/><Relationship Id="rId1" Type="http://schemas.openxmlformats.org/officeDocument/2006/relationships/slideLayout" Target="../slideLayouts/slideLayout87.xml"/><Relationship Id="rId6" Type="http://schemas.openxmlformats.org/officeDocument/2006/relationships/image" Target="../media/image32.emf"/><Relationship Id="rId11" Type="http://schemas.openxmlformats.org/officeDocument/2006/relationships/image" Target="../media/image37.emf"/><Relationship Id="rId5" Type="http://schemas.openxmlformats.org/officeDocument/2006/relationships/image" Target="../media/image31.png"/><Relationship Id="rId15" Type="http://schemas.openxmlformats.org/officeDocument/2006/relationships/image" Target="../media/image41.emf"/><Relationship Id="rId10" Type="http://schemas.openxmlformats.org/officeDocument/2006/relationships/image" Target="../media/image36.emf"/><Relationship Id="rId4" Type="http://schemas.openxmlformats.org/officeDocument/2006/relationships/image" Target="../media/image30.emf"/><Relationship Id="rId9" Type="http://schemas.openxmlformats.org/officeDocument/2006/relationships/image" Target="../media/image35.emf"/><Relationship Id="rId14" Type="http://schemas.openxmlformats.org/officeDocument/2006/relationships/image" Target="../media/image40.emf"/></Relationships>
</file>

<file path=ppt/slides/_rels/slide4.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image" Target="../media/image37.emf"/><Relationship Id="rId3" Type="http://schemas.openxmlformats.org/officeDocument/2006/relationships/image" Target="../media/image30.emf"/><Relationship Id="rId7" Type="http://schemas.openxmlformats.org/officeDocument/2006/relationships/image" Target="../media/image36.emf"/><Relationship Id="rId12" Type="http://schemas.openxmlformats.org/officeDocument/2006/relationships/image" Target="../media/image28.png"/><Relationship Id="rId17" Type="http://schemas.openxmlformats.org/officeDocument/2006/relationships/image" Target="../media/image44.emf"/><Relationship Id="rId2" Type="http://schemas.openxmlformats.org/officeDocument/2006/relationships/image" Target="../media/image29.emf"/><Relationship Id="rId16" Type="http://schemas.openxmlformats.org/officeDocument/2006/relationships/image" Target="../media/image41.emf"/><Relationship Id="rId1" Type="http://schemas.openxmlformats.org/officeDocument/2006/relationships/slideLayout" Target="../slideLayouts/slideLayout87.xml"/><Relationship Id="rId6" Type="http://schemas.openxmlformats.org/officeDocument/2006/relationships/image" Target="../media/image35.emf"/><Relationship Id="rId11" Type="http://schemas.openxmlformats.org/officeDocument/2006/relationships/image" Target="../media/image43.emf"/><Relationship Id="rId5" Type="http://schemas.openxmlformats.org/officeDocument/2006/relationships/image" Target="../media/image34.emf"/><Relationship Id="rId15" Type="http://schemas.openxmlformats.org/officeDocument/2006/relationships/image" Target="../media/image40.emf"/><Relationship Id="rId10" Type="http://schemas.openxmlformats.org/officeDocument/2006/relationships/image" Target="../media/image33.emf"/><Relationship Id="rId4" Type="http://schemas.openxmlformats.org/officeDocument/2006/relationships/image" Target="../media/image32.emf"/><Relationship Id="rId9" Type="http://schemas.openxmlformats.org/officeDocument/2006/relationships/image" Target="../media/image42.png"/><Relationship Id="rId14" Type="http://schemas.openxmlformats.org/officeDocument/2006/relationships/image" Target="../media/image39.emf"/></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0.emf"/><Relationship Id="rId7" Type="http://schemas.openxmlformats.org/officeDocument/2006/relationships/image" Target="../media/image44.emf"/><Relationship Id="rId2" Type="http://schemas.openxmlformats.org/officeDocument/2006/relationships/image" Target="../media/image29.emf"/><Relationship Id="rId1" Type="http://schemas.openxmlformats.org/officeDocument/2006/relationships/slideLayout" Target="../slideLayouts/slideLayout87.xml"/><Relationship Id="rId6" Type="http://schemas.openxmlformats.org/officeDocument/2006/relationships/image" Target="../media/image35.emf"/><Relationship Id="rId5" Type="http://schemas.openxmlformats.org/officeDocument/2006/relationships/image" Target="../media/image34.emf"/><Relationship Id="rId10" Type="http://schemas.openxmlformats.org/officeDocument/2006/relationships/image" Target="../media/image36.emf"/><Relationship Id="rId4" Type="http://schemas.openxmlformats.org/officeDocument/2006/relationships/image" Target="../media/image32.emf"/><Relationship Id="rId9" Type="http://schemas.openxmlformats.org/officeDocument/2006/relationships/image" Target="../media/image33.emf"/></Relationships>
</file>

<file path=ppt/slides/_rels/slide6.x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image" Target="../media/image56.emf"/><Relationship Id="rId18" Type="http://schemas.openxmlformats.org/officeDocument/2006/relationships/image" Target="../media/image61.PNG"/><Relationship Id="rId3" Type="http://schemas.openxmlformats.org/officeDocument/2006/relationships/image" Target="../media/image46.emf"/><Relationship Id="rId21" Type="http://schemas.openxmlformats.org/officeDocument/2006/relationships/image" Target="../media/image64.emf"/><Relationship Id="rId7" Type="http://schemas.openxmlformats.org/officeDocument/2006/relationships/image" Target="../media/image50.emf"/><Relationship Id="rId12" Type="http://schemas.openxmlformats.org/officeDocument/2006/relationships/image" Target="../media/image55.emf"/><Relationship Id="rId17" Type="http://schemas.openxmlformats.org/officeDocument/2006/relationships/image" Target="../media/image60.emf"/><Relationship Id="rId2" Type="http://schemas.openxmlformats.org/officeDocument/2006/relationships/notesSlide" Target="../notesSlides/notesSlide3.xml"/><Relationship Id="rId16" Type="http://schemas.openxmlformats.org/officeDocument/2006/relationships/image" Target="../media/image59.emf"/><Relationship Id="rId20" Type="http://schemas.openxmlformats.org/officeDocument/2006/relationships/image" Target="../media/image63.emf"/><Relationship Id="rId1" Type="http://schemas.openxmlformats.org/officeDocument/2006/relationships/slideLayout" Target="../slideLayouts/slideLayout87.xml"/><Relationship Id="rId6" Type="http://schemas.openxmlformats.org/officeDocument/2006/relationships/image" Target="../media/image49.emf"/><Relationship Id="rId11" Type="http://schemas.openxmlformats.org/officeDocument/2006/relationships/image" Target="../media/image54.emf"/><Relationship Id="rId5" Type="http://schemas.openxmlformats.org/officeDocument/2006/relationships/image" Target="../media/image48.emf"/><Relationship Id="rId15" Type="http://schemas.openxmlformats.org/officeDocument/2006/relationships/image" Target="../media/image58.emf"/><Relationship Id="rId23" Type="http://schemas.openxmlformats.org/officeDocument/2006/relationships/image" Target="../media/image29.emf"/><Relationship Id="rId10" Type="http://schemas.openxmlformats.org/officeDocument/2006/relationships/image" Target="../media/image53.emf"/><Relationship Id="rId19" Type="http://schemas.openxmlformats.org/officeDocument/2006/relationships/image" Target="../media/image62.emf"/><Relationship Id="rId4" Type="http://schemas.openxmlformats.org/officeDocument/2006/relationships/image" Target="../media/image47.emf"/><Relationship Id="rId9" Type="http://schemas.openxmlformats.org/officeDocument/2006/relationships/image" Target="../media/image52.emf"/><Relationship Id="rId14" Type="http://schemas.openxmlformats.org/officeDocument/2006/relationships/image" Target="../media/image57.emf"/><Relationship Id="rId22" Type="http://schemas.openxmlformats.org/officeDocument/2006/relationships/image" Target="../media/image43.emf"/></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5.jpg"/><Relationship Id="rId7"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85.x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420" y="1354347"/>
            <a:ext cx="8079323" cy="1538817"/>
          </a:xfrm>
        </p:spPr>
        <p:txBody>
          <a:bodyPr/>
          <a:lstStyle/>
          <a:p>
            <a:r>
              <a:rPr lang="en-US" sz="3600" b="1" dirty="0"/>
              <a:t>How we use Microsoft Flow &amp; PowerApps:</a:t>
            </a:r>
            <a:br>
              <a:rPr lang="en-US" sz="3600" b="1" dirty="0"/>
            </a:br>
            <a:r>
              <a:rPr lang="en-US" sz="3600" b="1" dirty="0"/>
              <a:t>Real Case Scenarios</a:t>
            </a:r>
            <a:endParaRPr lang="pt-PT" sz="3600" b="1" dirty="0"/>
          </a:p>
        </p:txBody>
      </p:sp>
      <p:sp>
        <p:nvSpPr>
          <p:cNvPr id="8" name="Text Placeholder 2">
            <a:extLst>
              <a:ext uri="{FF2B5EF4-FFF2-40B4-BE49-F238E27FC236}">
                <a16:creationId xmlns:a16="http://schemas.microsoft.com/office/drawing/2014/main" id="{43DF81DE-D149-4F13-A28B-EFC9C08CBA5E}"/>
              </a:ext>
            </a:extLst>
          </p:cNvPr>
          <p:cNvSpPr>
            <a:spLocks noGrp="1"/>
          </p:cNvSpPr>
          <p:nvPr/>
        </p:nvSpPr>
        <p:spPr bwMode="ltGray">
          <a:xfrm>
            <a:off x="387156" y="2467714"/>
            <a:ext cx="5379716" cy="850900"/>
          </a:xfrm>
        </p:spPr>
        <p:txBody>
          <a:bodyPr tIns="109728" bIns="109728">
            <a:noAutofit/>
          </a:bodyPr>
          <a:lstStyle>
            <a:lvl1pPr marL="0" indent="0" algn="l" defTabSz="914400" rtl="0" eaLnBrk="1" latinLnBrk="0" hangingPunct="1">
              <a:lnSpc>
                <a:spcPct val="90000"/>
              </a:lnSpc>
              <a:spcBef>
                <a:spcPts val="0"/>
              </a:spcBef>
              <a:buFont typeface="Arial" panose="020B0604020202020204" pitchFamily="34" charset="0"/>
              <a:buNone/>
              <a:defRPr sz="2353" kern="1200">
                <a:gradFill>
                  <a:gsLst>
                    <a:gs pos="1250">
                      <a:srgbClr val="FFFFFF"/>
                    </a:gs>
                    <a:gs pos="99000">
                      <a:srgbClr val="FFFFFF"/>
                    </a:gs>
                  </a:gsLst>
                  <a:lin ang="54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59" b="1" dirty="0"/>
              <a:t>Sandro Pereira</a:t>
            </a:r>
          </a:p>
          <a:p>
            <a:r>
              <a:rPr lang="en-US" sz="2059" dirty="0"/>
              <a:t>Microsoft Azure MVP</a:t>
            </a:r>
          </a:p>
          <a:p>
            <a:endParaRPr lang="pt-PT" dirty="0"/>
          </a:p>
        </p:txBody>
      </p:sp>
    </p:spTree>
    <p:extLst>
      <p:ext uri="{BB962C8B-B14F-4D97-AF65-F5344CB8AC3E}">
        <p14:creationId xmlns:p14="http://schemas.microsoft.com/office/powerpoint/2010/main" val="313279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835" y="396895"/>
            <a:ext cx="3968630" cy="3968630"/>
          </a:xfrm>
          <a:prstGeom prst="rect">
            <a:avLst/>
          </a:prstGeom>
        </p:spPr>
      </p:pic>
      <p:sp>
        <p:nvSpPr>
          <p:cNvPr id="9" name="Rectangle 8"/>
          <p:cNvSpPr/>
          <p:nvPr/>
        </p:nvSpPr>
        <p:spPr>
          <a:xfrm>
            <a:off x="1842" y="4507742"/>
            <a:ext cx="9140320" cy="634724"/>
          </a:xfrm>
          <a:prstGeom prst="rect">
            <a:avLst/>
          </a:prstGeom>
          <a:solidFill>
            <a:srgbClr val="01A1D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1"/>
            <a:endParaRPr lang="en-AU" sz="1799">
              <a:solidFill>
                <a:srgbClr val="01A1DD"/>
              </a:solidFill>
              <a:latin typeface="Segoe UI"/>
            </a:endParaRPr>
          </a:p>
        </p:txBody>
      </p:sp>
      <p:sp>
        <p:nvSpPr>
          <p:cNvPr id="4" name="Rectangle 3"/>
          <p:cNvSpPr/>
          <p:nvPr/>
        </p:nvSpPr>
        <p:spPr>
          <a:xfrm>
            <a:off x="1840" y="4355402"/>
            <a:ext cx="9140322" cy="647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1"/>
            <a:endParaRPr lang="en-AU" sz="1799">
              <a:solidFill>
                <a:prstClr val="white"/>
              </a:solidFill>
              <a:latin typeface="Segoe UI"/>
            </a:endParaRPr>
          </a:p>
        </p:txBody>
      </p:sp>
      <p:sp>
        <p:nvSpPr>
          <p:cNvPr id="12" name="Title 1"/>
          <p:cNvSpPr txBox="1">
            <a:spLocks/>
          </p:cNvSpPr>
          <p:nvPr/>
        </p:nvSpPr>
        <p:spPr>
          <a:xfrm>
            <a:off x="1045027" y="4227270"/>
            <a:ext cx="7769274" cy="910807"/>
          </a:xfrm>
          <a:prstGeom prst="rect">
            <a:avLst/>
          </a:prstGeom>
        </p:spPr>
        <p:txBody>
          <a:bodyPr vert="horz" lIns="91403" tIns="45701" rIns="91403" bIns="4570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685669"/>
            <a:r>
              <a:rPr lang="en-AU" sz="1598" spc="-3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Sandro Pereira</a:t>
            </a:r>
            <a:endParaRPr lang="en-AU" sz="1598" spc="-30" dirty="0">
              <a:solidFill>
                <a:srgbClr val="01A1DD"/>
              </a:solidFill>
              <a:latin typeface="Questrial" panose="02000000000000000000" pitchFamily="2" charset="0"/>
            </a:endParaRPr>
          </a:p>
        </p:txBody>
      </p:sp>
      <p:sp>
        <p:nvSpPr>
          <p:cNvPr id="8" name="Title 1"/>
          <p:cNvSpPr txBox="1">
            <a:spLocks/>
          </p:cNvSpPr>
          <p:nvPr/>
        </p:nvSpPr>
        <p:spPr>
          <a:xfrm>
            <a:off x="446805" y="33617"/>
            <a:ext cx="7769274" cy="1212283"/>
          </a:xfrm>
          <a:prstGeom prst="rect">
            <a:avLst/>
          </a:prstGeom>
        </p:spPr>
        <p:txBody>
          <a:bodyPr vert="horz" lIns="91403" tIns="45701" rIns="91403" bIns="4570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685669"/>
            <a:r>
              <a:rPr lang="en-AU" sz="3599" spc="-3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Who am I?</a:t>
            </a:r>
          </a:p>
        </p:txBody>
      </p:sp>
      <p:sp>
        <p:nvSpPr>
          <p:cNvPr id="14" name="Subtitle 2"/>
          <p:cNvSpPr txBox="1">
            <a:spLocks/>
          </p:cNvSpPr>
          <p:nvPr/>
        </p:nvSpPr>
        <p:spPr>
          <a:xfrm>
            <a:off x="446805" y="989454"/>
            <a:ext cx="4765628" cy="1480090"/>
          </a:xfrm>
          <a:prstGeom prst="rect">
            <a:avLst/>
          </a:prstGeom>
        </p:spPr>
        <p:txBody>
          <a:bodyPr vert="horz" lIns="91403" tIns="45701" rIns="91403" bIns="45701"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57126" indent="-257126" defTabSz="685669"/>
            <a:r>
              <a:rPr lang="en-AU" sz="1799" b="1" dirty="0">
                <a:solidFill>
                  <a:prstClr val="black"/>
                </a:solidFill>
                <a:latin typeface="Segoe UI"/>
              </a:rPr>
              <a:t>Integration Codeless Wizard</a:t>
            </a:r>
          </a:p>
          <a:p>
            <a:pPr marL="257126" indent="-257126" defTabSz="685669"/>
            <a:r>
              <a:rPr lang="en-AU" sz="1799" dirty="0">
                <a:solidFill>
                  <a:prstClr val="black"/>
                </a:solidFill>
                <a:latin typeface="Segoe UI"/>
              </a:rPr>
              <a:t>Microsoft Azure MVP</a:t>
            </a:r>
          </a:p>
          <a:p>
            <a:pPr marL="257126" indent="-257126" defTabSz="685669"/>
            <a:r>
              <a:rPr lang="en-US" sz="1799" dirty="0">
                <a:solidFill>
                  <a:prstClr val="black"/>
                </a:solidFill>
                <a:latin typeface="Segoe UI"/>
                <a:hlinkClick r:id="rId4"/>
              </a:rPr>
              <a:t>sandro.pereira@devscope.net</a:t>
            </a:r>
            <a:r>
              <a:rPr lang="en-US" sz="1799" dirty="0">
                <a:solidFill>
                  <a:prstClr val="black"/>
                </a:solidFill>
                <a:latin typeface="Segoe UI"/>
              </a:rPr>
              <a:t> </a:t>
            </a:r>
          </a:p>
          <a:p>
            <a:pPr marL="257126" indent="-257126" defTabSz="685669"/>
            <a:r>
              <a:rPr lang="en-US" sz="1799" dirty="0">
                <a:solidFill>
                  <a:prstClr val="black"/>
                </a:solidFill>
                <a:latin typeface="Segoe UI"/>
              </a:rPr>
              <a:t>linkedin.com/in/</a:t>
            </a:r>
            <a:r>
              <a:rPr lang="en-US" sz="1799" dirty="0" err="1">
                <a:solidFill>
                  <a:prstClr val="black"/>
                </a:solidFill>
                <a:latin typeface="Segoe UI"/>
              </a:rPr>
              <a:t>sandropereira</a:t>
            </a:r>
            <a:endParaRPr lang="en-US" sz="1799" dirty="0">
              <a:solidFill>
                <a:prstClr val="black"/>
              </a:solidFill>
              <a:latin typeface="Segoe UI"/>
            </a:endParaRPr>
          </a:p>
          <a:p>
            <a:pPr marL="257126" indent="-257126" defTabSz="685669"/>
            <a:r>
              <a:rPr lang="en-US" sz="1799" dirty="0">
                <a:solidFill>
                  <a:prstClr val="black"/>
                </a:solidFill>
                <a:latin typeface="Segoe UI"/>
              </a:rPr>
              <a:t>@</a:t>
            </a:r>
            <a:r>
              <a:rPr lang="en-US" sz="1799" dirty="0" err="1">
                <a:solidFill>
                  <a:prstClr val="black"/>
                </a:solidFill>
                <a:latin typeface="Segoe UI"/>
              </a:rPr>
              <a:t>sandro_asp</a:t>
            </a:r>
            <a:r>
              <a:rPr lang="en-US" sz="1799" dirty="0">
                <a:solidFill>
                  <a:prstClr val="black"/>
                </a:solidFill>
                <a:latin typeface="Segoe UI"/>
              </a:rPr>
              <a:t> </a:t>
            </a:r>
          </a:p>
          <a:p>
            <a:pPr marL="257126" indent="-257126" defTabSz="685669"/>
            <a:r>
              <a:rPr lang="en-US" sz="1799" dirty="0">
                <a:solidFill>
                  <a:prstClr val="black"/>
                </a:solidFill>
                <a:latin typeface="Segoe UI"/>
                <a:hlinkClick r:id="rId5"/>
              </a:rPr>
              <a:t>https://blog.sandro-pereira.com/</a:t>
            </a:r>
            <a:endParaRPr lang="en-US" sz="1799" dirty="0">
              <a:solidFill>
                <a:prstClr val="black"/>
              </a:solidFill>
              <a:latin typeface="Segoe UI"/>
            </a:endParaRPr>
          </a:p>
          <a:p>
            <a:pPr marL="257126" indent="-257126" defTabSz="685669"/>
            <a:r>
              <a:rPr lang="en-US" sz="1799" dirty="0">
                <a:solidFill>
                  <a:prstClr val="black"/>
                </a:solidFill>
                <a:latin typeface="Segoe UI"/>
              </a:rPr>
              <a:t>Public speaker </a:t>
            </a:r>
          </a:p>
          <a:p>
            <a:pPr marL="257126" indent="-257126" defTabSz="685669"/>
            <a:r>
              <a:rPr lang="en-US" sz="1799" dirty="0">
                <a:solidFill>
                  <a:prstClr val="black"/>
                </a:solidFill>
                <a:latin typeface="Segoe UI"/>
              </a:rPr>
              <a:t>Book author: “</a:t>
            </a:r>
            <a:r>
              <a:rPr lang="en-US" sz="1799" dirty="0">
                <a:solidFill>
                  <a:prstClr val="black"/>
                </a:solidFill>
                <a:latin typeface="Segoe UI"/>
                <a:hlinkClick r:id="rId6"/>
              </a:rPr>
              <a:t>BizTalk Mapping Patterns and Best Practices</a:t>
            </a:r>
            <a:r>
              <a:rPr lang="en-US" sz="1799" dirty="0">
                <a:solidFill>
                  <a:prstClr val="black"/>
                </a:solidFill>
                <a:latin typeface="Segoe UI"/>
              </a:rPr>
              <a:t>”</a:t>
            </a:r>
          </a:p>
          <a:p>
            <a:pPr marL="257126" indent="-257126" defTabSz="685669"/>
            <a:endParaRPr lang="en-US" sz="1799" dirty="0">
              <a:solidFill>
                <a:prstClr val="black"/>
              </a:solidFill>
              <a:latin typeface="Segoe UI"/>
            </a:endParaRPr>
          </a:p>
        </p:txBody>
      </p:sp>
      <p:pic>
        <p:nvPicPr>
          <p:cNvPr id="10" name="Picture 2" descr="http://4.bp.blogspot.com/-OUfCsUCY3B4/VGgJCYMcsGI/AAAAAAAAIuQ/dyBpOE8ZilM/s230/mvp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3748" y="3989254"/>
            <a:ext cx="1642402" cy="7569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141" y="4365525"/>
            <a:ext cx="1883498" cy="481175"/>
          </a:xfrm>
          <a:prstGeom prst="rect">
            <a:avLst/>
          </a:prstGeom>
        </p:spPr>
      </p:pic>
      <p:pic>
        <p:nvPicPr>
          <p:cNvPr id="10244" name="Picture 4" descr="https://forums.terraria.org/data/attachments/90/90060-628326db7a9dd739beab0a613d614d4f.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3445" y="422262"/>
            <a:ext cx="474936" cy="525823"/>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30"/>
          <p:cNvSpPr txBox="1">
            <a:spLocks/>
          </p:cNvSpPr>
          <p:nvPr/>
        </p:nvSpPr>
        <p:spPr>
          <a:xfrm>
            <a:off x="2752103" y="4351012"/>
            <a:ext cx="2177561" cy="616292"/>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685775"/>
            <a:r>
              <a:rPr lang="pt-PT" sz="1471" b="1" dirty="0">
                <a:solidFill>
                  <a:sysClr val="windowText" lastClr="000000"/>
                </a:solidFill>
                <a:latin typeface="Segoe UI Light"/>
              </a:rPr>
              <a:t>+351 223 751 350</a:t>
            </a:r>
          </a:p>
          <a:p>
            <a:pPr defTabSz="685775"/>
            <a:r>
              <a:rPr lang="pt-PT" sz="1471" b="1" dirty="0">
                <a:solidFill>
                  <a:sysClr val="windowText" lastClr="000000"/>
                </a:solidFill>
                <a:latin typeface="Segoe UI Light"/>
              </a:rPr>
              <a:t>www.devscope.net</a:t>
            </a:r>
          </a:p>
        </p:txBody>
      </p:sp>
    </p:spTree>
    <p:extLst>
      <p:ext uri="{BB962C8B-B14F-4D97-AF65-F5344CB8AC3E}">
        <p14:creationId xmlns:p14="http://schemas.microsoft.com/office/powerpoint/2010/main" val="288041878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14349565-DC5E-4A59-A78D-04E3AD38F38C}"/>
              </a:ext>
            </a:extLst>
          </p:cNvPr>
          <p:cNvSpPr/>
          <p:nvPr/>
        </p:nvSpPr>
        <p:spPr bwMode="auto">
          <a:xfrm>
            <a:off x="5563695" y="3220469"/>
            <a:ext cx="3580305" cy="192303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F3979A02-2FF1-425F-AE09-11488635829D}"/>
              </a:ext>
            </a:extLst>
          </p:cNvPr>
          <p:cNvPicPr>
            <a:picLocks noChangeAspect="1"/>
          </p:cNvPicPr>
          <p:nvPr/>
        </p:nvPicPr>
        <p:blipFill>
          <a:blip r:embed="rId2"/>
          <a:stretch>
            <a:fillRect/>
          </a:stretch>
        </p:blipFill>
        <p:spPr>
          <a:xfrm>
            <a:off x="6495403" y="3853024"/>
            <a:ext cx="2387033" cy="1149830"/>
          </a:xfrm>
          <a:prstGeom prst="rect">
            <a:avLst/>
          </a:prstGeom>
        </p:spPr>
      </p:pic>
      <p:sp>
        <p:nvSpPr>
          <p:cNvPr id="44" name="Rectangle 43">
            <a:extLst>
              <a:ext uri="{FF2B5EF4-FFF2-40B4-BE49-F238E27FC236}">
                <a16:creationId xmlns:a16="http://schemas.microsoft.com/office/drawing/2014/main" id="{7F926BBF-2A28-4933-A839-4672E04B1866}"/>
              </a:ext>
            </a:extLst>
          </p:cNvPr>
          <p:cNvSpPr/>
          <p:nvPr/>
        </p:nvSpPr>
        <p:spPr bwMode="auto">
          <a:xfrm>
            <a:off x="5563695" y="900607"/>
            <a:ext cx="1016211" cy="2209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926ADE26-3B5C-4B35-A610-AEA3659F2FA3}"/>
              </a:ext>
            </a:extLst>
          </p:cNvPr>
          <p:cNvSpPr/>
          <p:nvPr/>
        </p:nvSpPr>
        <p:spPr bwMode="auto">
          <a:xfrm>
            <a:off x="2961767" y="901486"/>
            <a:ext cx="1981892" cy="2209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7C958632-DE6F-49F9-A890-29626F4CA896}"/>
              </a:ext>
            </a:extLst>
          </p:cNvPr>
          <p:cNvPicPr>
            <a:picLocks noChangeAspect="1"/>
          </p:cNvPicPr>
          <p:nvPr/>
        </p:nvPicPr>
        <p:blipFill>
          <a:blip r:embed="rId3"/>
          <a:stretch>
            <a:fillRect/>
          </a:stretch>
        </p:blipFill>
        <p:spPr>
          <a:xfrm>
            <a:off x="4472654" y="996619"/>
            <a:ext cx="292845" cy="228438"/>
          </a:xfrm>
          <a:prstGeom prst="rect">
            <a:avLst/>
          </a:prstGeom>
        </p:spPr>
      </p:pic>
      <p:sp>
        <p:nvSpPr>
          <p:cNvPr id="38" name="TextBox 37">
            <a:extLst>
              <a:ext uri="{FF2B5EF4-FFF2-40B4-BE49-F238E27FC236}">
                <a16:creationId xmlns:a16="http://schemas.microsoft.com/office/drawing/2014/main" id="{E6A41827-E746-4C27-A2C8-34F100F8C84A}"/>
              </a:ext>
            </a:extLst>
          </p:cNvPr>
          <p:cNvSpPr txBox="1"/>
          <p:nvPr/>
        </p:nvSpPr>
        <p:spPr>
          <a:xfrm>
            <a:off x="4112595" y="1116568"/>
            <a:ext cx="949625" cy="327905"/>
          </a:xfrm>
          <a:prstGeom prst="rect">
            <a:avLst/>
          </a:prstGeom>
          <a:noFill/>
        </p:spPr>
        <p:txBody>
          <a:bodyPr wrap="none" lIns="134464" tIns="107571" rIns="134464" bIns="107571" rtlCol="0">
            <a:spAutoFit/>
          </a:bodyPr>
          <a:lstStyle/>
          <a:p>
            <a:pPr>
              <a:lnSpc>
                <a:spcPct val="90000"/>
              </a:lnSpc>
              <a:spcAft>
                <a:spcPts val="441"/>
              </a:spcAft>
            </a:pPr>
            <a:r>
              <a:rPr lang="en-US" sz="809" dirty="0"/>
              <a:t>Microsoft Flow</a:t>
            </a:r>
          </a:p>
        </p:txBody>
      </p:sp>
      <p:pic>
        <p:nvPicPr>
          <p:cNvPr id="31" name="Picture 30">
            <a:extLst>
              <a:ext uri="{FF2B5EF4-FFF2-40B4-BE49-F238E27FC236}">
                <a16:creationId xmlns:a16="http://schemas.microsoft.com/office/drawing/2014/main" id="{1611AC4E-E090-428F-85C8-65B028591E16}"/>
              </a:ext>
            </a:extLst>
          </p:cNvPr>
          <p:cNvPicPr>
            <a:picLocks noChangeAspect="1"/>
          </p:cNvPicPr>
          <p:nvPr/>
        </p:nvPicPr>
        <p:blipFill>
          <a:blip r:embed="rId4"/>
          <a:stretch>
            <a:fillRect/>
          </a:stretch>
        </p:blipFill>
        <p:spPr>
          <a:xfrm>
            <a:off x="1373379" y="901486"/>
            <a:ext cx="1285333" cy="2551224"/>
          </a:xfrm>
          <a:prstGeom prst="rect">
            <a:avLst/>
          </a:prstGeom>
        </p:spPr>
      </p:pic>
      <p:sp>
        <p:nvSpPr>
          <p:cNvPr id="29" name="TextBox 28">
            <a:extLst>
              <a:ext uri="{FF2B5EF4-FFF2-40B4-BE49-F238E27FC236}">
                <a16:creationId xmlns:a16="http://schemas.microsoft.com/office/drawing/2014/main" id="{9B9B92D8-6475-4983-BD16-FBD105F47429}"/>
              </a:ext>
            </a:extLst>
          </p:cNvPr>
          <p:cNvSpPr txBox="1"/>
          <p:nvPr/>
        </p:nvSpPr>
        <p:spPr>
          <a:xfrm>
            <a:off x="474555" y="175552"/>
            <a:ext cx="8194889" cy="484620"/>
          </a:xfrm>
          <a:prstGeom prst="rect">
            <a:avLst/>
          </a:prstGeom>
          <a:noFill/>
        </p:spPr>
        <p:txBody>
          <a:bodyPr wrap="square" rtlCol="0">
            <a:spAutoFit/>
          </a:bodyPr>
          <a:lstStyle/>
          <a:p>
            <a:pPr algn="ctr" defTabSz="685595">
              <a:defRPr/>
            </a:pPr>
            <a:r>
              <a:rPr lang="en-US" sz="2549" dirty="0">
                <a:solidFill>
                  <a:prstClr val="black"/>
                </a:solidFill>
                <a:latin typeface="Segoe UI Light" panose="020B0502040204020203" pitchFamily="34" charset="0"/>
                <a:cs typeface="Segoe UI Light" panose="020B0502040204020203" pitchFamily="34" charset="0"/>
              </a:rPr>
              <a:t>Scenario #1 – Time Reports App</a:t>
            </a:r>
          </a:p>
        </p:txBody>
      </p:sp>
      <p:pic>
        <p:nvPicPr>
          <p:cNvPr id="2" name="Picture 1">
            <a:extLst>
              <a:ext uri="{FF2B5EF4-FFF2-40B4-BE49-F238E27FC236}">
                <a16:creationId xmlns:a16="http://schemas.microsoft.com/office/drawing/2014/main" id="{C7096A73-AADA-4D12-829C-280B17E29AE2}"/>
              </a:ext>
            </a:extLst>
          </p:cNvPr>
          <p:cNvPicPr>
            <a:picLocks noChangeAspect="1"/>
          </p:cNvPicPr>
          <p:nvPr/>
        </p:nvPicPr>
        <p:blipFill>
          <a:blip r:embed="rId5"/>
          <a:stretch>
            <a:fillRect/>
          </a:stretch>
        </p:blipFill>
        <p:spPr>
          <a:xfrm>
            <a:off x="1457600" y="1189389"/>
            <a:ext cx="1130335" cy="1995972"/>
          </a:xfrm>
          <a:prstGeom prst="rect">
            <a:avLst/>
          </a:prstGeom>
        </p:spPr>
      </p:pic>
      <p:pic>
        <p:nvPicPr>
          <p:cNvPr id="3" name="Picture 2">
            <a:extLst>
              <a:ext uri="{FF2B5EF4-FFF2-40B4-BE49-F238E27FC236}">
                <a16:creationId xmlns:a16="http://schemas.microsoft.com/office/drawing/2014/main" id="{EF13CD38-408B-493C-9A7B-F51B5E0AFD6A}"/>
              </a:ext>
            </a:extLst>
          </p:cNvPr>
          <p:cNvPicPr>
            <a:picLocks noChangeAspect="1"/>
          </p:cNvPicPr>
          <p:nvPr/>
        </p:nvPicPr>
        <p:blipFill>
          <a:blip r:embed="rId6"/>
          <a:stretch>
            <a:fillRect/>
          </a:stretch>
        </p:blipFill>
        <p:spPr>
          <a:xfrm>
            <a:off x="211672" y="2770811"/>
            <a:ext cx="949783" cy="1175625"/>
          </a:xfrm>
          <a:prstGeom prst="rect">
            <a:avLst/>
          </a:prstGeom>
        </p:spPr>
      </p:pic>
      <p:pic>
        <p:nvPicPr>
          <p:cNvPr id="30" name="Picture 29">
            <a:extLst>
              <a:ext uri="{FF2B5EF4-FFF2-40B4-BE49-F238E27FC236}">
                <a16:creationId xmlns:a16="http://schemas.microsoft.com/office/drawing/2014/main" id="{1E838C72-BA18-4DB3-8A4F-909F0E118000}"/>
              </a:ext>
            </a:extLst>
          </p:cNvPr>
          <p:cNvPicPr>
            <a:picLocks noChangeAspect="1"/>
          </p:cNvPicPr>
          <p:nvPr/>
        </p:nvPicPr>
        <p:blipFill>
          <a:blip r:embed="rId7"/>
          <a:stretch>
            <a:fillRect/>
          </a:stretch>
        </p:blipFill>
        <p:spPr>
          <a:xfrm>
            <a:off x="684526" y="778278"/>
            <a:ext cx="823358" cy="621347"/>
          </a:xfrm>
          <a:prstGeom prst="rect">
            <a:avLst/>
          </a:prstGeom>
        </p:spPr>
      </p:pic>
      <p:pic>
        <p:nvPicPr>
          <p:cNvPr id="33" name="Picture 32">
            <a:extLst>
              <a:ext uri="{FF2B5EF4-FFF2-40B4-BE49-F238E27FC236}">
                <a16:creationId xmlns:a16="http://schemas.microsoft.com/office/drawing/2014/main" id="{2E9D47BD-A2E7-4228-B1C7-3C924850BDED}"/>
              </a:ext>
            </a:extLst>
          </p:cNvPr>
          <p:cNvPicPr>
            <a:picLocks noChangeAspect="1"/>
          </p:cNvPicPr>
          <p:nvPr/>
        </p:nvPicPr>
        <p:blipFill>
          <a:blip r:embed="rId8"/>
          <a:stretch>
            <a:fillRect/>
          </a:stretch>
        </p:blipFill>
        <p:spPr>
          <a:xfrm>
            <a:off x="3161112" y="1225057"/>
            <a:ext cx="1027002" cy="757969"/>
          </a:xfrm>
          <a:prstGeom prst="rect">
            <a:avLst/>
          </a:prstGeom>
        </p:spPr>
      </p:pic>
      <p:pic>
        <p:nvPicPr>
          <p:cNvPr id="34" name="Picture 33">
            <a:extLst>
              <a:ext uri="{FF2B5EF4-FFF2-40B4-BE49-F238E27FC236}">
                <a16:creationId xmlns:a16="http://schemas.microsoft.com/office/drawing/2014/main" id="{0BBB11DA-3715-426F-99D6-1735F18B0D6A}"/>
              </a:ext>
            </a:extLst>
          </p:cNvPr>
          <p:cNvPicPr>
            <a:picLocks noChangeAspect="1"/>
          </p:cNvPicPr>
          <p:nvPr/>
        </p:nvPicPr>
        <p:blipFill>
          <a:blip r:embed="rId9"/>
          <a:stretch>
            <a:fillRect/>
          </a:stretch>
        </p:blipFill>
        <p:spPr>
          <a:xfrm>
            <a:off x="3161112" y="2167213"/>
            <a:ext cx="1027002" cy="757969"/>
          </a:xfrm>
          <a:prstGeom prst="rect">
            <a:avLst/>
          </a:prstGeom>
        </p:spPr>
      </p:pic>
      <p:pic>
        <p:nvPicPr>
          <p:cNvPr id="35" name="Picture 34">
            <a:extLst>
              <a:ext uri="{FF2B5EF4-FFF2-40B4-BE49-F238E27FC236}">
                <a16:creationId xmlns:a16="http://schemas.microsoft.com/office/drawing/2014/main" id="{5D95DF60-FC8F-4043-BA7D-85DDD3ED553E}"/>
              </a:ext>
            </a:extLst>
          </p:cNvPr>
          <p:cNvPicPr>
            <a:picLocks noChangeAspect="1"/>
          </p:cNvPicPr>
          <p:nvPr/>
        </p:nvPicPr>
        <p:blipFill>
          <a:blip r:embed="rId10"/>
          <a:stretch>
            <a:fillRect/>
          </a:stretch>
        </p:blipFill>
        <p:spPr>
          <a:xfrm>
            <a:off x="3763762" y="1716164"/>
            <a:ext cx="1027002" cy="757969"/>
          </a:xfrm>
          <a:prstGeom prst="rect">
            <a:avLst/>
          </a:prstGeom>
        </p:spPr>
      </p:pic>
      <p:sp>
        <p:nvSpPr>
          <p:cNvPr id="39" name="Arrow: Right 38">
            <a:extLst>
              <a:ext uri="{FF2B5EF4-FFF2-40B4-BE49-F238E27FC236}">
                <a16:creationId xmlns:a16="http://schemas.microsoft.com/office/drawing/2014/main" id="{8A7EC1D3-3CD2-4CC0-9240-8D2C7BC9BBB3}"/>
              </a:ext>
            </a:extLst>
          </p:cNvPr>
          <p:cNvSpPr/>
          <p:nvPr/>
        </p:nvSpPr>
        <p:spPr bwMode="auto">
          <a:xfrm>
            <a:off x="2609868" y="1981109"/>
            <a:ext cx="533858" cy="1861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C7E7078D-0FE3-4E7C-99D6-FFD25BCB77F5}"/>
              </a:ext>
            </a:extLst>
          </p:cNvPr>
          <p:cNvPicPr>
            <a:picLocks noChangeAspect="1"/>
          </p:cNvPicPr>
          <p:nvPr/>
        </p:nvPicPr>
        <p:blipFill>
          <a:blip r:embed="rId11"/>
          <a:stretch>
            <a:fillRect/>
          </a:stretch>
        </p:blipFill>
        <p:spPr>
          <a:xfrm>
            <a:off x="5708968" y="969823"/>
            <a:ext cx="664950" cy="545845"/>
          </a:xfrm>
          <a:prstGeom prst="rect">
            <a:avLst/>
          </a:prstGeom>
        </p:spPr>
      </p:pic>
      <p:sp>
        <p:nvSpPr>
          <p:cNvPr id="41" name="Arrow: Right 40">
            <a:extLst>
              <a:ext uri="{FF2B5EF4-FFF2-40B4-BE49-F238E27FC236}">
                <a16:creationId xmlns:a16="http://schemas.microsoft.com/office/drawing/2014/main" id="{9D3E9479-F2D4-497D-95DE-945E59892740}"/>
              </a:ext>
            </a:extLst>
          </p:cNvPr>
          <p:cNvSpPr/>
          <p:nvPr/>
        </p:nvSpPr>
        <p:spPr bwMode="auto">
          <a:xfrm>
            <a:off x="4830960" y="1953863"/>
            <a:ext cx="2229253" cy="21335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846B3096-5194-4D20-84AA-C678829B7360}"/>
              </a:ext>
            </a:extLst>
          </p:cNvPr>
          <p:cNvSpPr txBox="1"/>
          <p:nvPr/>
        </p:nvSpPr>
        <p:spPr>
          <a:xfrm>
            <a:off x="5514865" y="1471594"/>
            <a:ext cx="1065041" cy="329325"/>
          </a:xfrm>
          <a:prstGeom prst="rect">
            <a:avLst/>
          </a:prstGeom>
          <a:noFill/>
        </p:spPr>
        <p:txBody>
          <a:bodyPr wrap="none" lIns="134464" tIns="107571" rIns="134464" bIns="107571" rtlCol="0">
            <a:spAutoFit/>
          </a:bodyPr>
          <a:lstStyle/>
          <a:p>
            <a:pPr>
              <a:lnSpc>
                <a:spcPct val="90000"/>
              </a:lnSpc>
              <a:spcAft>
                <a:spcPts val="441"/>
              </a:spcAft>
            </a:pPr>
            <a:r>
              <a:rPr lang="en-US" sz="809" dirty="0"/>
              <a:t>API Management</a:t>
            </a:r>
          </a:p>
        </p:txBody>
      </p:sp>
      <p:sp>
        <p:nvSpPr>
          <p:cNvPr id="46" name="TextBox 45">
            <a:extLst>
              <a:ext uri="{FF2B5EF4-FFF2-40B4-BE49-F238E27FC236}">
                <a16:creationId xmlns:a16="http://schemas.microsoft.com/office/drawing/2014/main" id="{523A4BC3-D690-4515-82B6-D030A4F8A468}"/>
              </a:ext>
            </a:extLst>
          </p:cNvPr>
          <p:cNvSpPr txBox="1"/>
          <p:nvPr/>
        </p:nvSpPr>
        <p:spPr>
          <a:xfrm>
            <a:off x="7085030" y="1381245"/>
            <a:ext cx="664290" cy="329325"/>
          </a:xfrm>
          <a:prstGeom prst="rect">
            <a:avLst/>
          </a:prstGeom>
          <a:noFill/>
        </p:spPr>
        <p:txBody>
          <a:bodyPr wrap="none" lIns="134464" tIns="107571" rIns="134464" bIns="107571" rtlCol="0">
            <a:spAutoFit/>
          </a:bodyPr>
          <a:lstStyle/>
          <a:p>
            <a:pPr>
              <a:lnSpc>
                <a:spcPct val="90000"/>
              </a:lnSpc>
              <a:spcAft>
                <a:spcPts val="441"/>
              </a:spcAft>
            </a:pPr>
            <a:r>
              <a:rPr lang="en-US" sz="809" dirty="0"/>
              <a:t>Web API</a:t>
            </a:r>
          </a:p>
        </p:txBody>
      </p:sp>
      <p:pic>
        <p:nvPicPr>
          <p:cNvPr id="47" name="Picture 46">
            <a:extLst>
              <a:ext uri="{FF2B5EF4-FFF2-40B4-BE49-F238E27FC236}">
                <a16:creationId xmlns:a16="http://schemas.microsoft.com/office/drawing/2014/main" id="{9993CD68-181C-49D5-B239-EEC1F08BD4F0}"/>
              </a:ext>
            </a:extLst>
          </p:cNvPr>
          <p:cNvPicPr>
            <a:picLocks noChangeAspect="1"/>
          </p:cNvPicPr>
          <p:nvPr/>
        </p:nvPicPr>
        <p:blipFill>
          <a:blip r:embed="rId12"/>
          <a:stretch>
            <a:fillRect/>
          </a:stretch>
        </p:blipFill>
        <p:spPr>
          <a:xfrm>
            <a:off x="3537284" y="3418136"/>
            <a:ext cx="650830" cy="860746"/>
          </a:xfrm>
          <a:prstGeom prst="rect">
            <a:avLst/>
          </a:prstGeom>
        </p:spPr>
      </p:pic>
      <p:sp>
        <p:nvSpPr>
          <p:cNvPr id="48" name="Arrow: Bent-Up 47">
            <a:extLst>
              <a:ext uri="{FF2B5EF4-FFF2-40B4-BE49-F238E27FC236}">
                <a16:creationId xmlns:a16="http://schemas.microsoft.com/office/drawing/2014/main" id="{52F638C8-CC91-4CEE-9156-B4C9744FFFCF}"/>
              </a:ext>
            </a:extLst>
          </p:cNvPr>
          <p:cNvSpPr/>
          <p:nvPr/>
        </p:nvSpPr>
        <p:spPr bwMode="auto">
          <a:xfrm rot="5400000">
            <a:off x="2411369" y="2966468"/>
            <a:ext cx="676693" cy="1575134"/>
          </a:xfrm>
          <a:prstGeom prst="bentUpArrow">
            <a:avLst>
              <a:gd name="adj1" fmla="val 15147"/>
              <a:gd name="adj2" fmla="val 25000"/>
              <a:gd name="adj3"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E1BEDA48-1846-416F-A972-E1095B102ECD}"/>
              </a:ext>
            </a:extLst>
          </p:cNvPr>
          <p:cNvSpPr txBox="1"/>
          <p:nvPr/>
        </p:nvSpPr>
        <p:spPr>
          <a:xfrm>
            <a:off x="3277695" y="3161705"/>
            <a:ext cx="1199693" cy="329325"/>
          </a:xfrm>
          <a:prstGeom prst="rect">
            <a:avLst/>
          </a:prstGeom>
          <a:noFill/>
        </p:spPr>
        <p:txBody>
          <a:bodyPr wrap="none" lIns="134464" tIns="107571" rIns="134464" bIns="107571" rtlCol="0">
            <a:spAutoFit/>
          </a:bodyPr>
          <a:lstStyle/>
          <a:p>
            <a:pPr>
              <a:lnSpc>
                <a:spcPct val="90000"/>
              </a:lnSpc>
              <a:spcAft>
                <a:spcPts val="441"/>
              </a:spcAft>
            </a:pPr>
            <a:r>
              <a:rPr lang="en-US" sz="809" dirty="0"/>
              <a:t>Azure SQL Database</a:t>
            </a:r>
          </a:p>
        </p:txBody>
      </p:sp>
      <p:pic>
        <p:nvPicPr>
          <p:cNvPr id="50" name="Picture 49">
            <a:extLst>
              <a:ext uri="{FF2B5EF4-FFF2-40B4-BE49-F238E27FC236}">
                <a16:creationId xmlns:a16="http://schemas.microsoft.com/office/drawing/2014/main" id="{0FC18E98-70C0-4120-9EEF-F89877CFB048}"/>
              </a:ext>
            </a:extLst>
          </p:cNvPr>
          <p:cNvPicPr>
            <a:picLocks noChangeAspect="1"/>
          </p:cNvPicPr>
          <p:nvPr/>
        </p:nvPicPr>
        <p:blipFill>
          <a:blip r:embed="rId13"/>
          <a:stretch>
            <a:fillRect/>
          </a:stretch>
        </p:blipFill>
        <p:spPr>
          <a:xfrm>
            <a:off x="6854196" y="4231056"/>
            <a:ext cx="1669445" cy="393766"/>
          </a:xfrm>
          <a:prstGeom prst="rect">
            <a:avLst/>
          </a:prstGeom>
        </p:spPr>
      </p:pic>
      <p:sp>
        <p:nvSpPr>
          <p:cNvPr id="52" name="Arrow: Right 51">
            <a:extLst>
              <a:ext uri="{FF2B5EF4-FFF2-40B4-BE49-F238E27FC236}">
                <a16:creationId xmlns:a16="http://schemas.microsoft.com/office/drawing/2014/main" id="{76E2CA60-9EB2-4256-BA6F-A9DA2D33256A}"/>
              </a:ext>
            </a:extLst>
          </p:cNvPr>
          <p:cNvSpPr/>
          <p:nvPr/>
        </p:nvSpPr>
        <p:spPr bwMode="auto">
          <a:xfrm rot="5400000">
            <a:off x="6582111" y="3056002"/>
            <a:ext cx="1660529" cy="28523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a:extLst>
              <a:ext uri="{FF2B5EF4-FFF2-40B4-BE49-F238E27FC236}">
                <a16:creationId xmlns:a16="http://schemas.microsoft.com/office/drawing/2014/main" id="{D2707717-C21C-48CA-A13A-14D84BFA0164}"/>
              </a:ext>
            </a:extLst>
          </p:cNvPr>
          <p:cNvPicPr>
            <a:picLocks noChangeAspect="1"/>
          </p:cNvPicPr>
          <p:nvPr/>
        </p:nvPicPr>
        <p:blipFill>
          <a:blip r:embed="rId14"/>
          <a:stretch>
            <a:fillRect/>
          </a:stretch>
        </p:blipFill>
        <p:spPr>
          <a:xfrm>
            <a:off x="7060214" y="1696827"/>
            <a:ext cx="710407" cy="711563"/>
          </a:xfrm>
          <a:prstGeom prst="rect">
            <a:avLst/>
          </a:prstGeom>
        </p:spPr>
      </p:pic>
      <p:pic>
        <p:nvPicPr>
          <p:cNvPr id="56" name="Picture 55">
            <a:extLst>
              <a:ext uri="{FF2B5EF4-FFF2-40B4-BE49-F238E27FC236}">
                <a16:creationId xmlns:a16="http://schemas.microsoft.com/office/drawing/2014/main" id="{59EE4C91-311A-4DE7-B2BD-468135AD147B}"/>
              </a:ext>
            </a:extLst>
          </p:cNvPr>
          <p:cNvPicPr>
            <a:picLocks noChangeAspect="1"/>
          </p:cNvPicPr>
          <p:nvPr/>
        </p:nvPicPr>
        <p:blipFill>
          <a:blip r:embed="rId15"/>
          <a:stretch>
            <a:fillRect/>
          </a:stretch>
        </p:blipFill>
        <p:spPr>
          <a:xfrm>
            <a:off x="7316627" y="2933465"/>
            <a:ext cx="756738" cy="603281"/>
          </a:xfrm>
          <a:prstGeom prst="rect">
            <a:avLst/>
          </a:prstGeom>
        </p:spPr>
      </p:pic>
      <p:sp>
        <p:nvSpPr>
          <p:cNvPr id="57" name="TextBox 56">
            <a:extLst>
              <a:ext uri="{FF2B5EF4-FFF2-40B4-BE49-F238E27FC236}">
                <a16:creationId xmlns:a16="http://schemas.microsoft.com/office/drawing/2014/main" id="{E060860E-6CBF-4C2A-A0A5-5B081861BD52}"/>
              </a:ext>
            </a:extLst>
          </p:cNvPr>
          <p:cNvSpPr txBox="1"/>
          <p:nvPr/>
        </p:nvSpPr>
        <p:spPr>
          <a:xfrm>
            <a:off x="5572656" y="3235105"/>
            <a:ext cx="800545" cy="341893"/>
          </a:xfrm>
          <a:prstGeom prst="rect">
            <a:avLst/>
          </a:prstGeom>
          <a:noFill/>
        </p:spPr>
        <p:txBody>
          <a:bodyPr wrap="none" lIns="134464" tIns="107571" rIns="134464" bIns="107571" rtlCol="0">
            <a:spAutoFit/>
          </a:bodyPr>
          <a:lstStyle/>
          <a:p>
            <a:pPr>
              <a:lnSpc>
                <a:spcPct val="90000"/>
              </a:lnSpc>
              <a:spcAft>
                <a:spcPts val="441"/>
              </a:spcAft>
            </a:pPr>
            <a:r>
              <a:rPr lang="en-US" sz="900" b="1" dirty="0">
                <a:solidFill>
                  <a:schemeClr val="bg1"/>
                </a:solidFill>
              </a:rPr>
              <a:t>ON PREM</a:t>
            </a:r>
          </a:p>
        </p:txBody>
      </p:sp>
    </p:spTree>
    <p:extLst>
      <p:ext uri="{BB962C8B-B14F-4D97-AF65-F5344CB8AC3E}">
        <p14:creationId xmlns:p14="http://schemas.microsoft.com/office/powerpoint/2010/main" val="318894198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9B9B92D8-6475-4983-BD16-FBD105F47429}"/>
              </a:ext>
            </a:extLst>
          </p:cNvPr>
          <p:cNvSpPr txBox="1"/>
          <p:nvPr/>
        </p:nvSpPr>
        <p:spPr>
          <a:xfrm>
            <a:off x="474555" y="175552"/>
            <a:ext cx="8194889" cy="484620"/>
          </a:xfrm>
          <a:prstGeom prst="rect">
            <a:avLst/>
          </a:prstGeom>
          <a:noFill/>
        </p:spPr>
        <p:txBody>
          <a:bodyPr wrap="square" rtlCol="0">
            <a:spAutoFit/>
          </a:bodyPr>
          <a:lstStyle/>
          <a:p>
            <a:pPr algn="ctr" defTabSz="685595">
              <a:defRPr/>
            </a:pPr>
            <a:r>
              <a:rPr lang="en-US" sz="2549" dirty="0">
                <a:solidFill>
                  <a:prstClr val="black"/>
                </a:solidFill>
                <a:latin typeface="Segoe UI Light" panose="020B0502040204020203" pitchFamily="34" charset="0"/>
                <a:cs typeface="Segoe UI Light" panose="020B0502040204020203" pitchFamily="34" charset="0"/>
              </a:rPr>
              <a:t>Scenario #2 – SmartDocumentor Expenses</a:t>
            </a:r>
          </a:p>
        </p:txBody>
      </p:sp>
      <p:sp>
        <p:nvSpPr>
          <p:cNvPr id="33" name="Rectangle 32">
            <a:extLst>
              <a:ext uri="{FF2B5EF4-FFF2-40B4-BE49-F238E27FC236}">
                <a16:creationId xmlns:a16="http://schemas.microsoft.com/office/drawing/2014/main" id="{9C459CD0-1ED8-458C-8E2F-E6EDB4CC00FD}"/>
              </a:ext>
            </a:extLst>
          </p:cNvPr>
          <p:cNvSpPr/>
          <p:nvPr/>
        </p:nvSpPr>
        <p:spPr bwMode="auto">
          <a:xfrm>
            <a:off x="2961767" y="901486"/>
            <a:ext cx="1981892" cy="2209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a:extLst>
              <a:ext uri="{FF2B5EF4-FFF2-40B4-BE49-F238E27FC236}">
                <a16:creationId xmlns:a16="http://schemas.microsoft.com/office/drawing/2014/main" id="{DD36CB76-2517-496F-9419-A2500262B7F3}"/>
              </a:ext>
            </a:extLst>
          </p:cNvPr>
          <p:cNvPicPr>
            <a:picLocks noChangeAspect="1"/>
          </p:cNvPicPr>
          <p:nvPr/>
        </p:nvPicPr>
        <p:blipFill>
          <a:blip r:embed="rId2"/>
          <a:stretch>
            <a:fillRect/>
          </a:stretch>
        </p:blipFill>
        <p:spPr>
          <a:xfrm>
            <a:off x="4472654" y="996619"/>
            <a:ext cx="292845" cy="228438"/>
          </a:xfrm>
          <a:prstGeom prst="rect">
            <a:avLst/>
          </a:prstGeom>
        </p:spPr>
      </p:pic>
      <p:sp>
        <p:nvSpPr>
          <p:cNvPr id="35" name="TextBox 34">
            <a:extLst>
              <a:ext uri="{FF2B5EF4-FFF2-40B4-BE49-F238E27FC236}">
                <a16:creationId xmlns:a16="http://schemas.microsoft.com/office/drawing/2014/main" id="{62A3093D-6F3C-49AC-B9A9-D2DF9F2E4AFC}"/>
              </a:ext>
            </a:extLst>
          </p:cNvPr>
          <p:cNvSpPr txBox="1"/>
          <p:nvPr/>
        </p:nvSpPr>
        <p:spPr>
          <a:xfrm>
            <a:off x="4112595" y="1116568"/>
            <a:ext cx="949625" cy="327905"/>
          </a:xfrm>
          <a:prstGeom prst="rect">
            <a:avLst/>
          </a:prstGeom>
          <a:noFill/>
        </p:spPr>
        <p:txBody>
          <a:bodyPr wrap="none" lIns="134464" tIns="107571" rIns="134464" bIns="107571" rtlCol="0">
            <a:spAutoFit/>
          </a:bodyPr>
          <a:lstStyle/>
          <a:p>
            <a:pPr>
              <a:lnSpc>
                <a:spcPct val="90000"/>
              </a:lnSpc>
              <a:spcAft>
                <a:spcPts val="441"/>
              </a:spcAft>
            </a:pPr>
            <a:r>
              <a:rPr lang="en-US" sz="809" dirty="0"/>
              <a:t>Microsoft Flow</a:t>
            </a:r>
          </a:p>
        </p:txBody>
      </p:sp>
      <p:pic>
        <p:nvPicPr>
          <p:cNvPr id="36" name="Picture 35">
            <a:extLst>
              <a:ext uri="{FF2B5EF4-FFF2-40B4-BE49-F238E27FC236}">
                <a16:creationId xmlns:a16="http://schemas.microsoft.com/office/drawing/2014/main" id="{1546D959-77C1-4ACB-9203-FE3F3D90E8DA}"/>
              </a:ext>
            </a:extLst>
          </p:cNvPr>
          <p:cNvPicPr>
            <a:picLocks noChangeAspect="1"/>
          </p:cNvPicPr>
          <p:nvPr/>
        </p:nvPicPr>
        <p:blipFill>
          <a:blip r:embed="rId3"/>
          <a:stretch>
            <a:fillRect/>
          </a:stretch>
        </p:blipFill>
        <p:spPr>
          <a:xfrm>
            <a:off x="1373379" y="901486"/>
            <a:ext cx="1285333" cy="2551224"/>
          </a:xfrm>
          <a:prstGeom prst="rect">
            <a:avLst/>
          </a:prstGeom>
        </p:spPr>
      </p:pic>
      <p:pic>
        <p:nvPicPr>
          <p:cNvPr id="38" name="Picture 37">
            <a:extLst>
              <a:ext uri="{FF2B5EF4-FFF2-40B4-BE49-F238E27FC236}">
                <a16:creationId xmlns:a16="http://schemas.microsoft.com/office/drawing/2014/main" id="{5E8F40AF-2525-47B4-A10B-4861C5B6A8F8}"/>
              </a:ext>
            </a:extLst>
          </p:cNvPr>
          <p:cNvPicPr>
            <a:picLocks noChangeAspect="1"/>
          </p:cNvPicPr>
          <p:nvPr/>
        </p:nvPicPr>
        <p:blipFill>
          <a:blip r:embed="rId4"/>
          <a:stretch>
            <a:fillRect/>
          </a:stretch>
        </p:blipFill>
        <p:spPr>
          <a:xfrm>
            <a:off x="211672" y="2770811"/>
            <a:ext cx="949783" cy="1175625"/>
          </a:xfrm>
          <a:prstGeom prst="rect">
            <a:avLst/>
          </a:prstGeom>
        </p:spPr>
      </p:pic>
      <p:pic>
        <p:nvPicPr>
          <p:cNvPr id="40" name="Picture 39">
            <a:extLst>
              <a:ext uri="{FF2B5EF4-FFF2-40B4-BE49-F238E27FC236}">
                <a16:creationId xmlns:a16="http://schemas.microsoft.com/office/drawing/2014/main" id="{BC2743A3-CB90-45E7-85AD-FDFE3ECDE1BF}"/>
              </a:ext>
            </a:extLst>
          </p:cNvPr>
          <p:cNvPicPr>
            <a:picLocks noChangeAspect="1"/>
          </p:cNvPicPr>
          <p:nvPr/>
        </p:nvPicPr>
        <p:blipFill>
          <a:blip r:embed="rId5"/>
          <a:stretch>
            <a:fillRect/>
          </a:stretch>
        </p:blipFill>
        <p:spPr>
          <a:xfrm>
            <a:off x="3161112" y="1225057"/>
            <a:ext cx="1027002" cy="757969"/>
          </a:xfrm>
          <a:prstGeom prst="rect">
            <a:avLst/>
          </a:prstGeom>
        </p:spPr>
      </p:pic>
      <p:pic>
        <p:nvPicPr>
          <p:cNvPr id="41" name="Picture 40">
            <a:extLst>
              <a:ext uri="{FF2B5EF4-FFF2-40B4-BE49-F238E27FC236}">
                <a16:creationId xmlns:a16="http://schemas.microsoft.com/office/drawing/2014/main" id="{FE289909-1AAF-44B5-9074-BF12CDCC099E}"/>
              </a:ext>
            </a:extLst>
          </p:cNvPr>
          <p:cNvPicPr>
            <a:picLocks noChangeAspect="1"/>
          </p:cNvPicPr>
          <p:nvPr/>
        </p:nvPicPr>
        <p:blipFill>
          <a:blip r:embed="rId6"/>
          <a:stretch>
            <a:fillRect/>
          </a:stretch>
        </p:blipFill>
        <p:spPr>
          <a:xfrm>
            <a:off x="3161112" y="2167213"/>
            <a:ext cx="1027002" cy="757969"/>
          </a:xfrm>
          <a:prstGeom prst="rect">
            <a:avLst/>
          </a:prstGeom>
        </p:spPr>
      </p:pic>
      <p:pic>
        <p:nvPicPr>
          <p:cNvPr id="42" name="Picture 41">
            <a:extLst>
              <a:ext uri="{FF2B5EF4-FFF2-40B4-BE49-F238E27FC236}">
                <a16:creationId xmlns:a16="http://schemas.microsoft.com/office/drawing/2014/main" id="{846CCEAB-0B36-4CF1-BDD4-427F7F17DD0F}"/>
              </a:ext>
            </a:extLst>
          </p:cNvPr>
          <p:cNvPicPr>
            <a:picLocks noChangeAspect="1"/>
          </p:cNvPicPr>
          <p:nvPr/>
        </p:nvPicPr>
        <p:blipFill>
          <a:blip r:embed="rId7"/>
          <a:stretch>
            <a:fillRect/>
          </a:stretch>
        </p:blipFill>
        <p:spPr>
          <a:xfrm>
            <a:off x="3763762" y="1716164"/>
            <a:ext cx="1027002" cy="757969"/>
          </a:xfrm>
          <a:prstGeom prst="rect">
            <a:avLst/>
          </a:prstGeom>
        </p:spPr>
      </p:pic>
      <p:sp>
        <p:nvSpPr>
          <p:cNvPr id="43" name="Arrow: Right 42">
            <a:extLst>
              <a:ext uri="{FF2B5EF4-FFF2-40B4-BE49-F238E27FC236}">
                <a16:creationId xmlns:a16="http://schemas.microsoft.com/office/drawing/2014/main" id="{93238062-973D-4069-A9AC-1346EB08891D}"/>
              </a:ext>
            </a:extLst>
          </p:cNvPr>
          <p:cNvSpPr/>
          <p:nvPr/>
        </p:nvSpPr>
        <p:spPr bwMode="auto">
          <a:xfrm>
            <a:off x="2609868" y="1981109"/>
            <a:ext cx="533858" cy="1861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Arrow: Right 44">
            <a:extLst>
              <a:ext uri="{FF2B5EF4-FFF2-40B4-BE49-F238E27FC236}">
                <a16:creationId xmlns:a16="http://schemas.microsoft.com/office/drawing/2014/main" id="{C2344238-842E-497B-99FD-BFBC5202EE89}"/>
              </a:ext>
            </a:extLst>
          </p:cNvPr>
          <p:cNvSpPr/>
          <p:nvPr/>
        </p:nvSpPr>
        <p:spPr bwMode="auto">
          <a:xfrm>
            <a:off x="4814579" y="1413707"/>
            <a:ext cx="1114626" cy="24584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221DB31C-2067-4F3F-AAC6-F44FCCD78117}"/>
              </a:ext>
            </a:extLst>
          </p:cNvPr>
          <p:cNvPicPr>
            <a:picLocks noChangeAspect="1"/>
          </p:cNvPicPr>
          <p:nvPr/>
        </p:nvPicPr>
        <p:blipFill>
          <a:blip r:embed="rId8"/>
          <a:stretch>
            <a:fillRect/>
          </a:stretch>
        </p:blipFill>
        <p:spPr>
          <a:xfrm>
            <a:off x="3537284" y="3418136"/>
            <a:ext cx="650830" cy="860746"/>
          </a:xfrm>
          <a:prstGeom prst="rect">
            <a:avLst/>
          </a:prstGeom>
        </p:spPr>
      </p:pic>
      <p:sp>
        <p:nvSpPr>
          <p:cNvPr id="49" name="Arrow: Bent-Up 48">
            <a:extLst>
              <a:ext uri="{FF2B5EF4-FFF2-40B4-BE49-F238E27FC236}">
                <a16:creationId xmlns:a16="http://schemas.microsoft.com/office/drawing/2014/main" id="{1B54CD05-4063-464B-94A2-08806569676B}"/>
              </a:ext>
            </a:extLst>
          </p:cNvPr>
          <p:cNvSpPr/>
          <p:nvPr/>
        </p:nvSpPr>
        <p:spPr bwMode="auto">
          <a:xfrm rot="5400000">
            <a:off x="2411369" y="2966468"/>
            <a:ext cx="676693" cy="1575134"/>
          </a:xfrm>
          <a:prstGeom prst="bentUpArrow">
            <a:avLst>
              <a:gd name="adj1" fmla="val 15147"/>
              <a:gd name="adj2" fmla="val 19897"/>
              <a:gd name="adj3"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323884E7-6B91-43A4-96BE-6E44FAC02E2E}"/>
              </a:ext>
            </a:extLst>
          </p:cNvPr>
          <p:cNvSpPr txBox="1"/>
          <p:nvPr/>
        </p:nvSpPr>
        <p:spPr>
          <a:xfrm>
            <a:off x="3277695" y="3161705"/>
            <a:ext cx="1199693" cy="329325"/>
          </a:xfrm>
          <a:prstGeom prst="rect">
            <a:avLst/>
          </a:prstGeom>
          <a:noFill/>
        </p:spPr>
        <p:txBody>
          <a:bodyPr wrap="none" lIns="134464" tIns="107571" rIns="134464" bIns="107571" rtlCol="0">
            <a:spAutoFit/>
          </a:bodyPr>
          <a:lstStyle/>
          <a:p>
            <a:pPr>
              <a:lnSpc>
                <a:spcPct val="90000"/>
              </a:lnSpc>
              <a:spcAft>
                <a:spcPts val="441"/>
              </a:spcAft>
            </a:pPr>
            <a:r>
              <a:rPr lang="en-US" sz="809" dirty="0"/>
              <a:t>Azure SQL Database</a:t>
            </a:r>
          </a:p>
        </p:txBody>
      </p:sp>
      <p:pic>
        <p:nvPicPr>
          <p:cNvPr id="2" name="Picture 1">
            <a:extLst>
              <a:ext uri="{FF2B5EF4-FFF2-40B4-BE49-F238E27FC236}">
                <a16:creationId xmlns:a16="http://schemas.microsoft.com/office/drawing/2014/main" id="{C153F903-941C-45BE-BEAD-9F20DAFDA871}"/>
              </a:ext>
            </a:extLst>
          </p:cNvPr>
          <p:cNvPicPr>
            <a:picLocks noChangeAspect="1"/>
          </p:cNvPicPr>
          <p:nvPr/>
        </p:nvPicPr>
        <p:blipFill>
          <a:blip r:embed="rId9"/>
          <a:stretch>
            <a:fillRect/>
          </a:stretch>
        </p:blipFill>
        <p:spPr>
          <a:xfrm>
            <a:off x="1454070" y="1175397"/>
            <a:ext cx="1126437" cy="1998978"/>
          </a:xfrm>
          <a:prstGeom prst="rect">
            <a:avLst/>
          </a:prstGeom>
        </p:spPr>
      </p:pic>
      <p:pic>
        <p:nvPicPr>
          <p:cNvPr id="39" name="Picture 38">
            <a:extLst>
              <a:ext uri="{FF2B5EF4-FFF2-40B4-BE49-F238E27FC236}">
                <a16:creationId xmlns:a16="http://schemas.microsoft.com/office/drawing/2014/main" id="{4AACE7B9-4556-449D-BC68-4CE0402F861F}"/>
              </a:ext>
            </a:extLst>
          </p:cNvPr>
          <p:cNvPicPr>
            <a:picLocks noChangeAspect="1"/>
          </p:cNvPicPr>
          <p:nvPr/>
        </p:nvPicPr>
        <p:blipFill>
          <a:blip r:embed="rId10"/>
          <a:stretch>
            <a:fillRect/>
          </a:stretch>
        </p:blipFill>
        <p:spPr>
          <a:xfrm>
            <a:off x="684526" y="778278"/>
            <a:ext cx="823358" cy="621347"/>
          </a:xfrm>
          <a:prstGeom prst="rect">
            <a:avLst/>
          </a:prstGeom>
        </p:spPr>
      </p:pic>
      <p:pic>
        <p:nvPicPr>
          <p:cNvPr id="3" name="Picture 2">
            <a:extLst>
              <a:ext uri="{FF2B5EF4-FFF2-40B4-BE49-F238E27FC236}">
                <a16:creationId xmlns:a16="http://schemas.microsoft.com/office/drawing/2014/main" id="{648C5B87-DA9C-43FB-98A6-E9878A8F6C72}"/>
              </a:ext>
            </a:extLst>
          </p:cNvPr>
          <p:cNvPicPr>
            <a:picLocks noChangeAspect="1"/>
          </p:cNvPicPr>
          <p:nvPr/>
        </p:nvPicPr>
        <p:blipFill>
          <a:blip r:embed="rId11"/>
          <a:stretch>
            <a:fillRect/>
          </a:stretch>
        </p:blipFill>
        <p:spPr>
          <a:xfrm>
            <a:off x="6036955" y="1214554"/>
            <a:ext cx="2988343" cy="696094"/>
          </a:xfrm>
          <a:prstGeom prst="rect">
            <a:avLst/>
          </a:prstGeom>
        </p:spPr>
      </p:pic>
      <p:sp>
        <p:nvSpPr>
          <p:cNvPr id="56" name="Rectangle 55">
            <a:extLst>
              <a:ext uri="{FF2B5EF4-FFF2-40B4-BE49-F238E27FC236}">
                <a16:creationId xmlns:a16="http://schemas.microsoft.com/office/drawing/2014/main" id="{2EAF758F-721B-4F6B-8610-F63E18B3C5E2}"/>
              </a:ext>
            </a:extLst>
          </p:cNvPr>
          <p:cNvSpPr/>
          <p:nvPr/>
        </p:nvSpPr>
        <p:spPr bwMode="auto">
          <a:xfrm>
            <a:off x="6373201" y="3220469"/>
            <a:ext cx="2770799" cy="192303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57" name="Picture 56">
            <a:extLst>
              <a:ext uri="{FF2B5EF4-FFF2-40B4-BE49-F238E27FC236}">
                <a16:creationId xmlns:a16="http://schemas.microsoft.com/office/drawing/2014/main" id="{73964B71-5760-4405-866E-9547E3292DAB}"/>
              </a:ext>
            </a:extLst>
          </p:cNvPr>
          <p:cNvPicPr>
            <a:picLocks noChangeAspect="1"/>
          </p:cNvPicPr>
          <p:nvPr/>
        </p:nvPicPr>
        <p:blipFill>
          <a:blip r:embed="rId12"/>
          <a:stretch>
            <a:fillRect/>
          </a:stretch>
        </p:blipFill>
        <p:spPr>
          <a:xfrm>
            <a:off x="6495403" y="3853024"/>
            <a:ext cx="2387033" cy="1149830"/>
          </a:xfrm>
          <a:prstGeom prst="rect">
            <a:avLst/>
          </a:prstGeom>
        </p:spPr>
      </p:pic>
      <p:sp>
        <p:nvSpPr>
          <p:cNvPr id="58" name="Rectangle 57">
            <a:extLst>
              <a:ext uri="{FF2B5EF4-FFF2-40B4-BE49-F238E27FC236}">
                <a16:creationId xmlns:a16="http://schemas.microsoft.com/office/drawing/2014/main" id="{F7E1735F-F33C-472B-A93F-E4FDBDC833E6}"/>
              </a:ext>
            </a:extLst>
          </p:cNvPr>
          <p:cNvSpPr/>
          <p:nvPr/>
        </p:nvSpPr>
        <p:spPr bwMode="auto">
          <a:xfrm>
            <a:off x="5451081" y="3220469"/>
            <a:ext cx="925775" cy="19230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a:extLst>
              <a:ext uri="{FF2B5EF4-FFF2-40B4-BE49-F238E27FC236}">
                <a16:creationId xmlns:a16="http://schemas.microsoft.com/office/drawing/2014/main" id="{54D155D8-4A94-48FD-A193-C52D4AF7905B}"/>
              </a:ext>
            </a:extLst>
          </p:cNvPr>
          <p:cNvPicPr>
            <a:picLocks noChangeAspect="1"/>
          </p:cNvPicPr>
          <p:nvPr/>
        </p:nvPicPr>
        <p:blipFill>
          <a:blip r:embed="rId13"/>
          <a:stretch>
            <a:fillRect/>
          </a:stretch>
        </p:blipFill>
        <p:spPr>
          <a:xfrm>
            <a:off x="5564400" y="3304046"/>
            <a:ext cx="664950" cy="534790"/>
          </a:xfrm>
          <a:prstGeom prst="rect">
            <a:avLst/>
          </a:prstGeom>
        </p:spPr>
      </p:pic>
      <p:sp>
        <p:nvSpPr>
          <p:cNvPr id="61" name="TextBox 60">
            <a:extLst>
              <a:ext uri="{FF2B5EF4-FFF2-40B4-BE49-F238E27FC236}">
                <a16:creationId xmlns:a16="http://schemas.microsoft.com/office/drawing/2014/main" id="{B3519591-7B10-4200-B409-ECB7280EB07F}"/>
              </a:ext>
            </a:extLst>
          </p:cNvPr>
          <p:cNvSpPr txBox="1"/>
          <p:nvPr/>
        </p:nvSpPr>
        <p:spPr>
          <a:xfrm>
            <a:off x="5370297" y="3805816"/>
            <a:ext cx="1065041" cy="329325"/>
          </a:xfrm>
          <a:prstGeom prst="rect">
            <a:avLst/>
          </a:prstGeom>
          <a:noFill/>
        </p:spPr>
        <p:txBody>
          <a:bodyPr wrap="none" lIns="134464" tIns="107571" rIns="134464" bIns="107571" rtlCol="0">
            <a:spAutoFit/>
          </a:bodyPr>
          <a:lstStyle/>
          <a:p>
            <a:pPr>
              <a:lnSpc>
                <a:spcPct val="90000"/>
              </a:lnSpc>
              <a:spcAft>
                <a:spcPts val="441"/>
              </a:spcAft>
            </a:pPr>
            <a:r>
              <a:rPr lang="en-US" sz="809" dirty="0"/>
              <a:t>API Management</a:t>
            </a:r>
          </a:p>
        </p:txBody>
      </p:sp>
      <p:sp>
        <p:nvSpPr>
          <p:cNvPr id="62" name="TextBox 61">
            <a:extLst>
              <a:ext uri="{FF2B5EF4-FFF2-40B4-BE49-F238E27FC236}">
                <a16:creationId xmlns:a16="http://schemas.microsoft.com/office/drawing/2014/main" id="{BF1678C3-DAA4-4209-A1B3-4CD36FCF2CC7}"/>
              </a:ext>
            </a:extLst>
          </p:cNvPr>
          <p:cNvSpPr txBox="1"/>
          <p:nvPr/>
        </p:nvSpPr>
        <p:spPr>
          <a:xfrm>
            <a:off x="5565060" y="4642043"/>
            <a:ext cx="664290" cy="329325"/>
          </a:xfrm>
          <a:prstGeom prst="rect">
            <a:avLst/>
          </a:prstGeom>
          <a:noFill/>
        </p:spPr>
        <p:txBody>
          <a:bodyPr wrap="none" lIns="134464" tIns="107571" rIns="134464" bIns="107571" rtlCol="0">
            <a:spAutoFit/>
          </a:bodyPr>
          <a:lstStyle/>
          <a:p>
            <a:pPr>
              <a:lnSpc>
                <a:spcPct val="90000"/>
              </a:lnSpc>
              <a:spcAft>
                <a:spcPts val="441"/>
              </a:spcAft>
            </a:pPr>
            <a:r>
              <a:rPr lang="en-US" sz="809" dirty="0"/>
              <a:t>Web API</a:t>
            </a:r>
          </a:p>
        </p:txBody>
      </p:sp>
      <p:pic>
        <p:nvPicPr>
          <p:cNvPr id="63" name="Picture 62">
            <a:extLst>
              <a:ext uri="{FF2B5EF4-FFF2-40B4-BE49-F238E27FC236}">
                <a16:creationId xmlns:a16="http://schemas.microsoft.com/office/drawing/2014/main" id="{FEAF332F-6E15-4560-82D5-F2370DC5A2FD}"/>
              </a:ext>
            </a:extLst>
          </p:cNvPr>
          <p:cNvPicPr>
            <a:picLocks noChangeAspect="1"/>
          </p:cNvPicPr>
          <p:nvPr/>
        </p:nvPicPr>
        <p:blipFill>
          <a:blip r:embed="rId14"/>
          <a:stretch>
            <a:fillRect/>
          </a:stretch>
        </p:blipFill>
        <p:spPr>
          <a:xfrm>
            <a:off x="6854196" y="4231056"/>
            <a:ext cx="1669445" cy="393766"/>
          </a:xfrm>
          <a:prstGeom prst="rect">
            <a:avLst/>
          </a:prstGeom>
        </p:spPr>
      </p:pic>
      <p:sp>
        <p:nvSpPr>
          <p:cNvPr id="64" name="Arrow: Right 63">
            <a:extLst>
              <a:ext uri="{FF2B5EF4-FFF2-40B4-BE49-F238E27FC236}">
                <a16:creationId xmlns:a16="http://schemas.microsoft.com/office/drawing/2014/main" id="{A350FAC1-B1E9-4C5B-8E7D-2B105C4A68FA}"/>
              </a:ext>
            </a:extLst>
          </p:cNvPr>
          <p:cNvSpPr/>
          <p:nvPr/>
        </p:nvSpPr>
        <p:spPr bwMode="auto">
          <a:xfrm>
            <a:off x="6089954" y="4278493"/>
            <a:ext cx="756787" cy="30542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a:extLst>
              <a:ext uri="{FF2B5EF4-FFF2-40B4-BE49-F238E27FC236}">
                <a16:creationId xmlns:a16="http://schemas.microsoft.com/office/drawing/2014/main" id="{A3B901D0-4A66-46A3-B20F-03126C84A32A}"/>
              </a:ext>
            </a:extLst>
          </p:cNvPr>
          <p:cNvPicPr>
            <a:picLocks noChangeAspect="1"/>
          </p:cNvPicPr>
          <p:nvPr/>
        </p:nvPicPr>
        <p:blipFill>
          <a:blip r:embed="rId15"/>
          <a:stretch>
            <a:fillRect/>
          </a:stretch>
        </p:blipFill>
        <p:spPr>
          <a:xfrm>
            <a:off x="5645181" y="4156788"/>
            <a:ext cx="533921" cy="534790"/>
          </a:xfrm>
          <a:prstGeom prst="rect">
            <a:avLst/>
          </a:prstGeom>
        </p:spPr>
      </p:pic>
      <p:pic>
        <p:nvPicPr>
          <p:cNvPr id="66" name="Picture 65">
            <a:extLst>
              <a:ext uri="{FF2B5EF4-FFF2-40B4-BE49-F238E27FC236}">
                <a16:creationId xmlns:a16="http://schemas.microsoft.com/office/drawing/2014/main" id="{223FB5DF-BE27-4C22-9CCD-F5F3AF2FDB12}"/>
              </a:ext>
            </a:extLst>
          </p:cNvPr>
          <p:cNvPicPr>
            <a:picLocks noChangeAspect="1"/>
          </p:cNvPicPr>
          <p:nvPr/>
        </p:nvPicPr>
        <p:blipFill>
          <a:blip r:embed="rId16"/>
          <a:stretch>
            <a:fillRect/>
          </a:stretch>
        </p:blipFill>
        <p:spPr>
          <a:xfrm>
            <a:off x="6391534" y="3102318"/>
            <a:ext cx="756738" cy="603281"/>
          </a:xfrm>
          <a:prstGeom prst="rect">
            <a:avLst/>
          </a:prstGeom>
        </p:spPr>
      </p:pic>
      <p:sp>
        <p:nvSpPr>
          <p:cNvPr id="67" name="TextBox 66">
            <a:extLst>
              <a:ext uri="{FF2B5EF4-FFF2-40B4-BE49-F238E27FC236}">
                <a16:creationId xmlns:a16="http://schemas.microsoft.com/office/drawing/2014/main" id="{65588C3C-1826-452B-B482-D4A48F768BF3}"/>
              </a:ext>
            </a:extLst>
          </p:cNvPr>
          <p:cNvSpPr txBox="1"/>
          <p:nvPr/>
        </p:nvSpPr>
        <p:spPr>
          <a:xfrm>
            <a:off x="8343455" y="3220469"/>
            <a:ext cx="800545" cy="341893"/>
          </a:xfrm>
          <a:prstGeom prst="rect">
            <a:avLst/>
          </a:prstGeom>
          <a:noFill/>
        </p:spPr>
        <p:txBody>
          <a:bodyPr wrap="none" lIns="134464" tIns="107571" rIns="134464" bIns="107571" rtlCol="0">
            <a:spAutoFit/>
          </a:bodyPr>
          <a:lstStyle/>
          <a:p>
            <a:pPr>
              <a:lnSpc>
                <a:spcPct val="90000"/>
              </a:lnSpc>
              <a:spcAft>
                <a:spcPts val="441"/>
              </a:spcAft>
            </a:pPr>
            <a:r>
              <a:rPr lang="en-US" sz="900" b="1" dirty="0">
                <a:solidFill>
                  <a:schemeClr val="bg1"/>
                </a:solidFill>
              </a:rPr>
              <a:t>ON PREM</a:t>
            </a:r>
          </a:p>
        </p:txBody>
      </p:sp>
      <p:pic>
        <p:nvPicPr>
          <p:cNvPr id="68" name="Picture 67">
            <a:extLst>
              <a:ext uri="{FF2B5EF4-FFF2-40B4-BE49-F238E27FC236}">
                <a16:creationId xmlns:a16="http://schemas.microsoft.com/office/drawing/2014/main" id="{85173C59-0A88-43FD-BA8A-9667B6DDFB9C}"/>
              </a:ext>
            </a:extLst>
          </p:cNvPr>
          <p:cNvPicPr>
            <a:picLocks noChangeAspect="1"/>
          </p:cNvPicPr>
          <p:nvPr/>
        </p:nvPicPr>
        <p:blipFill>
          <a:blip r:embed="rId17"/>
          <a:stretch>
            <a:fillRect/>
          </a:stretch>
        </p:blipFill>
        <p:spPr>
          <a:xfrm>
            <a:off x="3011133" y="4408702"/>
            <a:ext cx="2130520" cy="479059"/>
          </a:xfrm>
          <a:prstGeom prst="rect">
            <a:avLst/>
          </a:prstGeom>
        </p:spPr>
      </p:pic>
      <p:sp>
        <p:nvSpPr>
          <p:cNvPr id="69" name="Arrow: Bent-Up 68">
            <a:extLst>
              <a:ext uri="{FF2B5EF4-FFF2-40B4-BE49-F238E27FC236}">
                <a16:creationId xmlns:a16="http://schemas.microsoft.com/office/drawing/2014/main" id="{21FF3353-F30B-41C4-BAD5-8F2B827AAB90}"/>
              </a:ext>
            </a:extLst>
          </p:cNvPr>
          <p:cNvSpPr/>
          <p:nvPr/>
        </p:nvSpPr>
        <p:spPr bwMode="auto">
          <a:xfrm rot="5400000">
            <a:off x="2013519" y="3832799"/>
            <a:ext cx="926271" cy="1028389"/>
          </a:xfrm>
          <a:prstGeom prst="bentUpArrow">
            <a:avLst>
              <a:gd name="adj1" fmla="val 10296"/>
              <a:gd name="adj2" fmla="val 13839"/>
              <a:gd name="adj3"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0" name="Picture 69">
            <a:extLst>
              <a:ext uri="{FF2B5EF4-FFF2-40B4-BE49-F238E27FC236}">
                <a16:creationId xmlns:a16="http://schemas.microsoft.com/office/drawing/2014/main" id="{36C8C0EE-D19C-412B-90D4-01A0025C5132}"/>
              </a:ext>
            </a:extLst>
          </p:cNvPr>
          <p:cNvPicPr>
            <a:picLocks noChangeAspect="1"/>
          </p:cNvPicPr>
          <p:nvPr/>
        </p:nvPicPr>
        <p:blipFill>
          <a:blip r:embed="rId17"/>
          <a:stretch>
            <a:fillRect/>
          </a:stretch>
        </p:blipFill>
        <p:spPr>
          <a:xfrm>
            <a:off x="6064801" y="2006386"/>
            <a:ext cx="2682973" cy="603281"/>
          </a:xfrm>
          <a:prstGeom prst="rect">
            <a:avLst/>
          </a:prstGeom>
        </p:spPr>
      </p:pic>
      <p:sp>
        <p:nvSpPr>
          <p:cNvPr id="71" name="Arrow: Right 70">
            <a:extLst>
              <a:ext uri="{FF2B5EF4-FFF2-40B4-BE49-F238E27FC236}">
                <a16:creationId xmlns:a16="http://schemas.microsoft.com/office/drawing/2014/main" id="{86452EDF-DA1F-44FC-98CC-E9F41CE9707E}"/>
              </a:ext>
            </a:extLst>
          </p:cNvPr>
          <p:cNvSpPr/>
          <p:nvPr/>
        </p:nvSpPr>
        <p:spPr bwMode="auto">
          <a:xfrm>
            <a:off x="4814579" y="2185338"/>
            <a:ext cx="1114626" cy="24584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Arrow: Right 72">
            <a:extLst>
              <a:ext uri="{FF2B5EF4-FFF2-40B4-BE49-F238E27FC236}">
                <a16:creationId xmlns:a16="http://schemas.microsoft.com/office/drawing/2014/main" id="{37ABA60D-5E33-4FED-9EAF-5995BF58C0AF}"/>
              </a:ext>
            </a:extLst>
          </p:cNvPr>
          <p:cNvSpPr/>
          <p:nvPr/>
        </p:nvSpPr>
        <p:spPr bwMode="auto">
          <a:xfrm rot="2840814">
            <a:off x="4313440" y="3351118"/>
            <a:ext cx="1386190" cy="245847"/>
          </a:xfrm>
          <a:prstGeom prst="rightArrow">
            <a:avLst/>
          </a:prstGeom>
          <a:solidFill>
            <a:srgbClr val="FFFF00">
              <a:alpha val="4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6990979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9B9B92D8-6475-4983-BD16-FBD105F47429}"/>
              </a:ext>
            </a:extLst>
          </p:cNvPr>
          <p:cNvSpPr txBox="1"/>
          <p:nvPr/>
        </p:nvSpPr>
        <p:spPr>
          <a:xfrm>
            <a:off x="474555" y="175552"/>
            <a:ext cx="8194889" cy="484620"/>
          </a:xfrm>
          <a:prstGeom prst="rect">
            <a:avLst/>
          </a:prstGeom>
          <a:noFill/>
        </p:spPr>
        <p:txBody>
          <a:bodyPr wrap="square" rtlCol="0">
            <a:spAutoFit/>
          </a:bodyPr>
          <a:lstStyle/>
          <a:p>
            <a:pPr algn="ctr" defTabSz="685595">
              <a:defRPr/>
            </a:pPr>
            <a:r>
              <a:rPr lang="en-US" sz="2549" dirty="0">
                <a:solidFill>
                  <a:prstClr val="black"/>
                </a:solidFill>
                <a:latin typeface="Segoe UI Light" panose="020B0502040204020203" pitchFamily="34" charset="0"/>
                <a:cs typeface="Segoe UI Light" panose="020B0502040204020203" pitchFamily="34" charset="0"/>
              </a:rPr>
              <a:t>Scenario #3 – CSI Feedback</a:t>
            </a:r>
          </a:p>
        </p:txBody>
      </p:sp>
      <p:sp>
        <p:nvSpPr>
          <p:cNvPr id="33" name="Rectangle 32">
            <a:extLst>
              <a:ext uri="{FF2B5EF4-FFF2-40B4-BE49-F238E27FC236}">
                <a16:creationId xmlns:a16="http://schemas.microsoft.com/office/drawing/2014/main" id="{9C459CD0-1ED8-458C-8E2F-E6EDB4CC00FD}"/>
              </a:ext>
            </a:extLst>
          </p:cNvPr>
          <p:cNvSpPr/>
          <p:nvPr/>
        </p:nvSpPr>
        <p:spPr bwMode="auto">
          <a:xfrm>
            <a:off x="3304212" y="1488187"/>
            <a:ext cx="1981892" cy="2209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a:extLst>
              <a:ext uri="{FF2B5EF4-FFF2-40B4-BE49-F238E27FC236}">
                <a16:creationId xmlns:a16="http://schemas.microsoft.com/office/drawing/2014/main" id="{DD36CB76-2517-496F-9419-A2500262B7F3}"/>
              </a:ext>
            </a:extLst>
          </p:cNvPr>
          <p:cNvPicPr>
            <a:picLocks noChangeAspect="1"/>
          </p:cNvPicPr>
          <p:nvPr/>
        </p:nvPicPr>
        <p:blipFill>
          <a:blip r:embed="rId2"/>
          <a:stretch>
            <a:fillRect/>
          </a:stretch>
        </p:blipFill>
        <p:spPr>
          <a:xfrm>
            <a:off x="4815099" y="1583320"/>
            <a:ext cx="292845" cy="228438"/>
          </a:xfrm>
          <a:prstGeom prst="rect">
            <a:avLst/>
          </a:prstGeom>
        </p:spPr>
      </p:pic>
      <p:sp>
        <p:nvSpPr>
          <p:cNvPr id="35" name="TextBox 34">
            <a:extLst>
              <a:ext uri="{FF2B5EF4-FFF2-40B4-BE49-F238E27FC236}">
                <a16:creationId xmlns:a16="http://schemas.microsoft.com/office/drawing/2014/main" id="{62A3093D-6F3C-49AC-B9A9-D2DF9F2E4AFC}"/>
              </a:ext>
            </a:extLst>
          </p:cNvPr>
          <p:cNvSpPr txBox="1"/>
          <p:nvPr/>
        </p:nvSpPr>
        <p:spPr>
          <a:xfrm>
            <a:off x="4455040" y="1703269"/>
            <a:ext cx="949625" cy="327905"/>
          </a:xfrm>
          <a:prstGeom prst="rect">
            <a:avLst/>
          </a:prstGeom>
          <a:noFill/>
        </p:spPr>
        <p:txBody>
          <a:bodyPr wrap="none" lIns="134464" tIns="107571" rIns="134464" bIns="107571" rtlCol="0">
            <a:spAutoFit/>
          </a:bodyPr>
          <a:lstStyle/>
          <a:p>
            <a:pPr>
              <a:lnSpc>
                <a:spcPct val="90000"/>
              </a:lnSpc>
              <a:spcAft>
                <a:spcPts val="441"/>
              </a:spcAft>
            </a:pPr>
            <a:r>
              <a:rPr lang="en-US" sz="809" dirty="0"/>
              <a:t>Microsoft Flow</a:t>
            </a:r>
          </a:p>
        </p:txBody>
      </p:sp>
      <p:pic>
        <p:nvPicPr>
          <p:cNvPr id="36" name="Picture 35">
            <a:extLst>
              <a:ext uri="{FF2B5EF4-FFF2-40B4-BE49-F238E27FC236}">
                <a16:creationId xmlns:a16="http://schemas.microsoft.com/office/drawing/2014/main" id="{1546D959-77C1-4ACB-9203-FE3F3D90E8DA}"/>
              </a:ext>
            </a:extLst>
          </p:cNvPr>
          <p:cNvPicPr>
            <a:picLocks noChangeAspect="1"/>
          </p:cNvPicPr>
          <p:nvPr/>
        </p:nvPicPr>
        <p:blipFill>
          <a:blip r:embed="rId3"/>
          <a:stretch>
            <a:fillRect/>
          </a:stretch>
        </p:blipFill>
        <p:spPr>
          <a:xfrm>
            <a:off x="1474979" y="1378087"/>
            <a:ext cx="1285333" cy="2551224"/>
          </a:xfrm>
          <a:prstGeom prst="rect">
            <a:avLst/>
          </a:prstGeom>
        </p:spPr>
      </p:pic>
      <p:pic>
        <p:nvPicPr>
          <p:cNvPr id="38" name="Picture 37">
            <a:extLst>
              <a:ext uri="{FF2B5EF4-FFF2-40B4-BE49-F238E27FC236}">
                <a16:creationId xmlns:a16="http://schemas.microsoft.com/office/drawing/2014/main" id="{5E8F40AF-2525-47B4-A10B-4861C5B6A8F8}"/>
              </a:ext>
            </a:extLst>
          </p:cNvPr>
          <p:cNvPicPr>
            <a:picLocks noChangeAspect="1"/>
          </p:cNvPicPr>
          <p:nvPr/>
        </p:nvPicPr>
        <p:blipFill>
          <a:blip r:embed="rId4"/>
          <a:stretch>
            <a:fillRect/>
          </a:stretch>
        </p:blipFill>
        <p:spPr>
          <a:xfrm>
            <a:off x="313272" y="3247412"/>
            <a:ext cx="949783" cy="1175625"/>
          </a:xfrm>
          <a:prstGeom prst="rect">
            <a:avLst/>
          </a:prstGeom>
        </p:spPr>
      </p:pic>
      <p:pic>
        <p:nvPicPr>
          <p:cNvPr id="40" name="Picture 39">
            <a:extLst>
              <a:ext uri="{FF2B5EF4-FFF2-40B4-BE49-F238E27FC236}">
                <a16:creationId xmlns:a16="http://schemas.microsoft.com/office/drawing/2014/main" id="{BC2743A3-CB90-45E7-85AD-FDFE3ECDE1BF}"/>
              </a:ext>
            </a:extLst>
          </p:cNvPr>
          <p:cNvPicPr>
            <a:picLocks noChangeAspect="1"/>
          </p:cNvPicPr>
          <p:nvPr/>
        </p:nvPicPr>
        <p:blipFill>
          <a:blip r:embed="rId5"/>
          <a:stretch>
            <a:fillRect/>
          </a:stretch>
        </p:blipFill>
        <p:spPr>
          <a:xfrm>
            <a:off x="3503557" y="1811758"/>
            <a:ext cx="1027002" cy="757969"/>
          </a:xfrm>
          <a:prstGeom prst="rect">
            <a:avLst/>
          </a:prstGeom>
        </p:spPr>
      </p:pic>
      <p:pic>
        <p:nvPicPr>
          <p:cNvPr id="41" name="Picture 40">
            <a:extLst>
              <a:ext uri="{FF2B5EF4-FFF2-40B4-BE49-F238E27FC236}">
                <a16:creationId xmlns:a16="http://schemas.microsoft.com/office/drawing/2014/main" id="{FE289909-1AAF-44B5-9074-BF12CDCC099E}"/>
              </a:ext>
            </a:extLst>
          </p:cNvPr>
          <p:cNvPicPr>
            <a:picLocks noChangeAspect="1"/>
          </p:cNvPicPr>
          <p:nvPr/>
        </p:nvPicPr>
        <p:blipFill>
          <a:blip r:embed="rId6"/>
          <a:stretch>
            <a:fillRect/>
          </a:stretch>
        </p:blipFill>
        <p:spPr>
          <a:xfrm>
            <a:off x="3503557" y="2753914"/>
            <a:ext cx="1027002" cy="757969"/>
          </a:xfrm>
          <a:prstGeom prst="rect">
            <a:avLst/>
          </a:prstGeom>
        </p:spPr>
      </p:pic>
      <p:sp>
        <p:nvSpPr>
          <p:cNvPr id="43" name="Arrow: Right 42">
            <a:extLst>
              <a:ext uri="{FF2B5EF4-FFF2-40B4-BE49-F238E27FC236}">
                <a16:creationId xmlns:a16="http://schemas.microsoft.com/office/drawing/2014/main" id="{93238062-973D-4069-A9AC-1346EB08891D}"/>
              </a:ext>
            </a:extLst>
          </p:cNvPr>
          <p:cNvSpPr/>
          <p:nvPr/>
        </p:nvSpPr>
        <p:spPr bwMode="auto">
          <a:xfrm>
            <a:off x="2711468" y="2533910"/>
            <a:ext cx="533858" cy="1861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70" name="Picture 69">
            <a:extLst>
              <a:ext uri="{FF2B5EF4-FFF2-40B4-BE49-F238E27FC236}">
                <a16:creationId xmlns:a16="http://schemas.microsoft.com/office/drawing/2014/main" id="{36C8C0EE-D19C-412B-90D4-01A0025C5132}"/>
              </a:ext>
            </a:extLst>
          </p:cNvPr>
          <p:cNvPicPr>
            <a:picLocks noChangeAspect="1"/>
          </p:cNvPicPr>
          <p:nvPr/>
        </p:nvPicPr>
        <p:blipFill>
          <a:blip r:embed="rId7"/>
          <a:stretch>
            <a:fillRect/>
          </a:stretch>
        </p:blipFill>
        <p:spPr>
          <a:xfrm>
            <a:off x="6166401" y="2394087"/>
            <a:ext cx="2682973" cy="603281"/>
          </a:xfrm>
          <a:prstGeom prst="rect">
            <a:avLst/>
          </a:prstGeom>
        </p:spPr>
      </p:pic>
      <p:pic>
        <p:nvPicPr>
          <p:cNvPr id="4" name="Picture 3">
            <a:extLst>
              <a:ext uri="{FF2B5EF4-FFF2-40B4-BE49-F238E27FC236}">
                <a16:creationId xmlns:a16="http://schemas.microsoft.com/office/drawing/2014/main" id="{C54FD037-8C75-41AD-99FB-06597EA73C6C}"/>
              </a:ext>
            </a:extLst>
          </p:cNvPr>
          <p:cNvPicPr>
            <a:picLocks noChangeAspect="1"/>
          </p:cNvPicPr>
          <p:nvPr/>
        </p:nvPicPr>
        <p:blipFill>
          <a:blip r:embed="rId8"/>
          <a:stretch>
            <a:fillRect/>
          </a:stretch>
        </p:blipFill>
        <p:spPr>
          <a:xfrm>
            <a:off x="1543485" y="1651692"/>
            <a:ext cx="1137836" cy="2011983"/>
          </a:xfrm>
          <a:prstGeom prst="rect">
            <a:avLst/>
          </a:prstGeom>
        </p:spPr>
      </p:pic>
      <p:pic>
        <p:nvPicPr>
          <p:cNvPr id="39" name="Picture 38">
            <a:extLst>
              <a:ext uri="{FF2B5EF4-FFF2-40B4-BE49-F238E27FC236}">
                <a16:creationId xmlns:a16="http://schemas.microsoft.com/office/drawing/2014/main" id="{4AACE7B9-4556-449D-BC68-4CE0402F861F}"/>
              </a:ext>
            </a:extLst>
          </p:cNvPr>
          <p:cNvPicPr>
            <a:picLocks noChangeAspect="1"/>
          </p:cNvPicPr>
          <p:nvPr/>
        </p:nvPicPr>
        <p:blipFill>
          <a:blip r:embed="rId9"/>
          <a:stretch>
            <a:fillRect/>
          </a:stretch>
        </p:blipFill>
        <p:spPr>
          <a:xfrm>
            <a:off x="786126" y="1254879"/>
            <a:ext cx="823358" cy="621347"/>
          </a:xfrm>
          <a:prstGeom prst="rect">
            <a:avLst/>
          </a:prstGeom>
        </p:spPr>
      </p:pic>
      <p:sp>
        <p:nvSpPr>
          <p:cNvPr id="71" name="Arrow: Right 70">
            <a:extLst>
              <a:ext uri="{FF2B5EF4-FFF2-40B4-BE49-F238E27FC236}">
                <a16:creationId xmlns:a16="http://schemas.microsoft.com/office/drawing/2014/main" id="{86452EDF-DA1F-44FC-98CC-E9F41CE9707E}"/>
              </a:ext>
            </a:extLst>
          </p:cNvPr>
          <p:cNvSpPr/>
          <p:nvPr/>
        </p:nvSpPr>
        <p:spPr bwMode="auto">
          <a:xfrm>
            <a:off x="4916179" y="2573039"/>
            <a:ext cx="1114626" cy="24584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a:extLst>
              <a:ext uri="{FF2B5EF4-FFF2-40B4-BE49-F238E27FC236}">
                <a16:creationId xmlns:a16="http://schemas.microsoft.com/office/drawing/2014/main" id="{846CCEAB-0B36-4CF1-BDD4-427F7F17DD0F}"/>
              </a:ext>
            </a:extLst>
          </p:cNvPr>
          <p:cNvPicPr>
            <a:picLocks noChangeAspect="1"/>
          </p:cNvPicPr>
          <p:nvPr/>
        </p:nvPicPr>
        <p:blipFill>
          <a:blip r:embed="rId10"/>
          <a:stretch>
            <a:fillRect/>
          </a:stretch>
        </p:blipFill>
        <p:spPr>
          <a:xfrm>
            <a:off x="4106207" y="2302865"/>
            <a:ext cx="1027002" cy="757969"/>
          </a:xfrm>
          <a:prstGeom prst="rect">
            <a:avLst/>
          </a:prstGeom>
        </p:spPr>
      </p:pic>
    </p:spTree>
    <p:extLst>
      <p:ext uri="{BB962C8B-B14F-4D97-AF65-F5344CB8AC3E}">
        <p14:creationId xmlns:p14="http://schemas.microsoft.com/office/powerpoint/2010/main" val="61346792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9B9B92D8-6475-4983-BD16-FBD105F47429}"/>
              </a:ext>
            </a:extLst>
          </p:cNvPr>
          <p:cNvSpPr txBox="1"/>
          <p:nvPr/>
        </p:nvSpPr>
        <p:spPr>
          <a:xfrm>
            <a:off x="474556" y="175552"/>
            <a:ext cx="5556138" cy="876907"/>
          </a:xfrm>
          <a:prstGeom prst="rect">
            <a:avLst/>
          </a:prstGeom>
          <a:noFill/>
        </p:spPr>
        <p:txBody>
          <a:bodyPr wrap="square" rtlCol="0">
            <a:spAutoFit/>
          </a:bodyPr>
          <a:lstStyle/>
          <a:p>
            <a:pPr algn="ctr" defTabSz="685595">
              <a:defRPr/>
            </a:pPr>
            <a:r>
              <a:rPr lang="en-US" sz="2549" dirty="0">
                <a:solidFill>
                  <a:prstClr val="black"/>
                </a:solidFill>
                <a:latin typeface="Segoe UI Light" panose="020B0502040204020203" pitchFamily="34" charset="0"/>
                <a:cs typeface="Segoe UI Light" panose="020B0502040204020203" pitchFamily="34" charset="0"/>
              </a:rPr>
              <a:t>Scenario #4 – SmartDocumentor Evaluation Forms (Paper)</a:t>
            </a:r>
          </a:p>
        </p:txBody>
      </p:sp>
      <p:sp>
        <p:nvSpPr>
          <p:cNvPr id="172" name="Rectangle 171">
            <a:extLst>
              <a:ext uri="{FF2B5EF4-FFF2-40B4-BE49-F238E27FC236}">
                <a16:creationId xmlns:a16="http://schemas.microsoft.com/office/drawing/2014/main" id="{E94B397D-3641-4446-BACE-FE98F0568B36}"/>
              </a:ext>
            </a:extLst>
          </p:cNvPr>
          <p:cNvSpPr/>
          <p:nvPr/>
        </p:nvSpPr>
        <p:spPr>
          <a:xfrm>
            <a:off x="40982" y="2525023"/>
            <a:ext cx="1672023" cy="318677"/>
          </a:xfrm>
          <a:prstGeom prst="rect">
            <a:avLst/>
          </a:prstGeom>
        </p:spPr>
        <p:txBody>
          <a:bodyPr wrap="square">
            <a:spAutoFit/>
          </a:bodyPr>
          <a:lstStyle/>
          <a:p>
            <a:pPr defTabSz="685845"/>
            <a:r>
              <a:rPr lang="en-US" sz="1471" b="1" dirty="0">
                <a:latin typeface="Segoe UI"/>
              </a:rPr>
              <a:t>Event Attendees</a:t>
            </a:r>
          </a:p>
        </p:txBody>
      </p:sp>
      <p:pic>
        <p:nvPicPr>
          <p:cNvPr id="173" name="Picture 172">
            <a:extLst>
              <a:ext uri="{FF2B5EF4-FFF2-40B4-BE49-F238E27FC236}">
                <a16:creationId xmlns:a16="http://schemas.microsoft.com/office/drawing/2014/main" id="{D5EE99F8-3682-4ED9-AAB0-F6829F01D3BF}"/>
              </a:ext>
            </a:extLst>
          </p:cNvPr>
          <p:cNvPicPr>
            <a:picLocks noChangeAspect="1"/>
          </p:cNvPicPr>
          <p:nvPr/>
        </p:nvPicPr>
        <p:blipFill>
          <a:blip r:embed="rId3"/>
          <a:stretch>
            <a:fillRect/>
          </a:stretch>
        </p:blipFill>
        <p:spPr>
          <a:xfrm>
            <a:off x="1482956" y="1489885"/>
            <a:ext cx="789174" cy="887133"/>
          </a:xfrm>
          <a:prstGeom prst="rect">
            <a:avLst/>
          </a:prstGeom>
        </p:spPr>
      </p:pic>
      <p:pic>
        <p:nvPicPr>
          <p:cNvPr id="174" name="Picture 173">
            <a:extLst>
              <a:ext uri="{FF2B5EF4-FFF2-40B4-BE49-F238E27FC236}">
                <a16:creationId xmlns:a16="http://schemas.microsoft.com/office/drawing/2014/main" id="{507882E0-9B9A-4900-A794-933D11602935}"/>
              </a:ext>
            </a:extLst>
          </p:cNvPr>
          <p:cNvPicPr>
            <a:picLocks noChangeAspect="1"/>
          </p:cNvPicPr>
          <p:nvPr/>
        </p:nvPicPr>
        <p:blipFill>
          <a:blip r:embed="rId4"/>
          <a:stretch>
            <a:fillRect/>
          </a:stretch>
        </p:blipFill>
        <p:spPr>
          <a:xfrm>
            <a:off x="133546" y="1690979"/>
            <a:ext cx="369039" cy="733590"/>
          </a:xfrm>
          <a:prstGeom prst="rect">
            <a:avLst/>
          </a:prstGeom>
        </p:spPr>
      </p:pic>
      <p:pic>
        <p:nvPicPr>
          <p:cNvPr id="175" name="Picture 174">
            <a:extLst>
              <a:ext uri="{FF2B5EF4-FFF2-40B4-BE49-F238E27FC236}">
                <a16:creationId xmlns:a16="http://schemas.microsoft.com/office/drawing/2014/main" id="{74745084-89EB-407D-8439-B35C674A0BA9}"/>
              </a:ext>
            </a:extLst>
          </p:cNvPr>
          <p:cNvPicPr>
            <a:picLocks noChangeAspect="1"/>
          </p:cNvPicPr>
          <p:nvPr/>
        </p:nvPicPr>
        <p:blipFill>
          <a:blip r:embed="rId5"/>
          <a:stretch>
            <a:fillRect/>
          </a:stretch>
        </p:blipFill>
        <p:spPr>
          <a:xfrm>
            <a:off x="553883" y="1690979"/>
            <a:ext cx="369039" cy="733590"/>
          </a:xfrm>
          <a:prstGeom prst="rect">
            <a:avLst/>
          </a:prstGeom>
        </p:spPr>
      </p:pic>
      <p:pic>
        <p:nvPicPr>
          <p:cNvPr id="176" name="Picture 175">
            <a:extLst>
              <a:ext uri="{FF2B5EF4-FFF2-40B4-BE49-F238E27FC236}">
                <a16:creationId xmlns:a16="http://schemas.microsoft.com/office/drawing/2014/main" id="{A3EC57FD-581A-4691-A089-5B94793026D5}"/>
              </a:ext>
            </a:extLst>
          </p:cNvPr>
          <p:cNvPicPr>
            <a:picLocks noChangeAspect="1"/>
          </p:cNvPicPr>
          <p:nvPr/>
        </p:nvPicPr>
        <p:blipFill>
          <a:blip r:embed="rId6"/>
          <a:stretch>
            <a:fillRect/>
          </a:stretch>
        </p:blipFill>
        <p:spPr>
          <a:xfrm>
            <a:off x="961442" y="1684476"/>
            <a:ext cx="369039" cy="733590"/>
          </a:xfrm>
          <a:prstGeom prst="rect">
            <a:avLst/>
          </a:prstGeom>
        </p:spPr>
      </p:pic>
      <p:pic>
        <p:nvPicPr>
          <p:cNvPr id="177" name="Picture 176">
            <a:extLst>
              <a:ext uri="{FF2B5EF4-FFF2-40B4-BE49-F238E27FC236}">
                <a16:creationId xmlns:a16="http://schemas.microsoft.com/office/drawing/2014/main" id="{ECB3456F-A3F1-47DC-ABFF-B4DBAF9C1594}"/>
              </a:ext>
            </a:extLst>
          </p:cNvPr>
          <p:cNvPicPr>
            <a:picLocks noChangeAspect="1"/>
          </p:cNvPicPr>
          <p:nvPr/>
        </p:nvPicPr>
        <p:blipFill>
          <a:blip r:embed="rId7"/>
          <a:stretch>
            <a:fillRect/>
          </a:stretch>
        </p:blipFill>
        <p:spPr>
          <a:xfrm>
            <a:off x="373188" y="1852744"/>
            <a:ext cx="369039" cy="733590"/>
          </a:xfrm>
          <a:prstGeom prst="rect">
            <a:avLst/>
          </a:prstGeom>
        </p:spPr>
      </p:pic>
      <p:pic>
        <p:nvPicPr>
          <p:cNvPr id="178" name="Picture 177">
            <a:extLst>
              <a:ext uri="{FF2B5EF4-FFF2-40B4-BE49-F238E27FC236}">
                <a16:creationId xmlns:a16="http://schemas.microsoft.com/office/drawing/2014/main" id="{72ADFC9D-8FC6-4DB0-AE12-804A88F79B10}"/>
              </a:ext>
            </a:extLst>
          </p:cNvPr>
          <p:cNvPicPr>
            <a:picLocks noChangeAspect="1"/>
          </p:cNvPicPr>
          <p:nvPr/>
        </p:nvPicPr>
        <p:blipFill>
          <a:blip r:embed="rId8"/>
          <a:stretch>
            <a:fillRect/>
          </a:stretch>
        </p:blipFill>
        <p:spPr>
          <a:xfrm>
            <a:off x="781562" y="1852744"/>
            <a:ext cx="369039" cy="733590"/>
          </a:xfrm>
          <a:prstGeom prst="rect">
            <a:avLst/>
          </a:prstGeom>
        </p:spPr>
      </p:pic>
      <p:cxnSp>
        <p:nvCxnSpPr>
          <p:cNvPr id="179" name="Connector: Elbow 178">
            <a:extLst>
              <a:ext uri="{FF2B5EF4-FFF2-40B4-BE49-F238E27FC236}">
                <a16:creationId xmlns:a16="http://schemas.microsoft.com/office/drawing/2014/main" id="{C4FB184A-10A8-4550-930B-49859D3EF467}"/>
              </a:ext>
            </a:extLst>
          </p:cNvPr>
          <p:cNvCxnSpPr>
            <a:cxnSpLocks/>
            <a:stCxn id="172" idx="2"/>
            <a:endCxn id="184" idx="1"/>
          </p:cNvCxnSpPr>
          <p:nvPr/>
        </p:nvCxnSpPr>
        <p:spPr>
          <a:xfrm rot="16200000" flipH="1">
            <a:off x="282051" y="3438642"/>
            <a:ext cx="1430346" cy="240461"/>
          </a:xfrm>
          <a:prstGeom prst="bentConnector2">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80" name="Group 179">
            <a:extLst>
              <a:ext uri="{FF2B5EF4-FFF2-40B4-BE49-F238E27FC236}">
                <a16:creationId xmlns:a16="http://schemas.microsoft.com/office/drawing/2014/main" id="{F32EFE2F-135F-458E-A524-7AEB6A5D68C1}"/>
              </a:ext>
            </a:extLst>
          </p:cNvPr>
          <p:cNvGrpSpPr/>
          <p:nvPr/>
        </p:nvGrpSpPr>
        <p:grpSpPr>
          <a:xfrm>
            <a:off x="4562281" y="2625728"/>
            <a:ext cx="964986" cy="777557"/>
            <a:chOff x="6205018" y="3570675"/>
            <a:chExt cx="1312448" cy="1057531"/>
          </a:xfrm>
        </p:grpSpPr>
        <p:pic>
          <p:nvPicPr>
            <p:cNvPr id="181" name="Picture 180">
              <a:extLst>
                <a:ext uri="{FF2B5EF4-FFF2-40B4-BE49-F238E27FC236}">
                  <a16:creationId xmlns:a16="http://schemas.microsoft.com/office/drawing/2014/main" id="{BBE9B03D-FBEF-4942-8606-F8DD7AA42343}"/>
                </a:ext>
              </a:extLst>
            </p:cNvPr>
            <p:cNvPicPr>
              <a:picLocks noChangeAspect="1"/>
            </p:cNvPicPr>
            <p:nvPr/>
          </p:nvPicPr>
          <p:blipFill>
            <a:blip r:embed="rId9"/>
            <a:stretch>
              <a:fillRect/>
            </a:stretch>
          </p:blipFill>
          <p:spPr>
            <a:xfrm>
              <a:off x="6225922" y="3570675"/>
              <a:ext cx="1291544" cy="872616"/>
            </a:xfrm>
            <a:prstGeom prst="rect">
              <a:avLst/>
            </a:prstGeom>
          </p:spPr>
        </p:pic>
        <p:pic>
          <p:nvPicPr>
            <p:cNvPr id="182" name="Picture 181">
              <a:extLst>
                <a:ext uri="{FF2B5EF4-FFF2-40B4-BE49-F238E27FC236}">
                  <a16:creationId xmlns:a16="http://schemas.microsoft.com/office/drawing/2014/main" id="{B80D3075-EE62-4CF1-86E8-B27E5EBDD003}"/>
                </a:ext>
              </a:extLst>
            </p:cNvPr>
            <p:cNvPicPr>
              <a:picLocks noChangeAspect="1"/>
            </p:cNvPicPr>
            <p:nvPr/>
          </p:nvPicPr>
          <p:blipFill>
            <a:blip r:embed="rId10"/>
            <a:stretch>
              <a:fillRect/>
            </a:stretch>
          </p:blipFill>
          <p:spPr>
            <a:xfrm>
              <a:off x="6205018" y="4136961"/>
              <a:ext cx="1189335" cy="491245"/>
            </a:xfrm>
            <a:prstGeom prst="rect">
              <a:avLst/>
            </a:prstGeom>
          </p:spPr>
        </p:pic>
      </p:grpSp>
      <p:grpSp>
        <p:nvGrpSpPr>
          <p:cNvPr id="183" name="Group 182">
            <a:extLst>
              <a:ext uri="{FF2B5EF4-FFF2-40B4-BE49-F238E27FC236}">
                <a16:creationId xmlns:a16="http://schemas.microsoft.com/office/drawing/2014/main" id="{D8905C39-B399-497F-B7A9-F8F5AED84F75}"/>
              </a:ext>
            </a:extLst>
          </p:cNvPr>
          <p:cNvGrpSpPr/>
          <p:nvPr/>
        </p:nvGrpSpPr>
        <p:grpSpPr>
          <a:xfrm>
            <a:off x="1117455" y="3435013"/>
            <a:ext cx="1544487" cy="1678066"/>
            <a:chOff x="1519816" y="4671360"/>
            <a:chExt cx="2100610" cy="2282286"/>
          </a:xfrm>
        </p:grpSpPr>
        <p:pic>
          <p:nvPicPr>
            <p:cNvPr id="184" name="Picture 183">
              <a:extLst>
                <a:ext uri="{FF2B5EF4-FFF2-40B4-BE49-F238E27FC236}">
                  <a16:creationId xmlns:a16="http://schemas.microsoft.com/office/drawing/2014/main" id="{05DFE92A-AD88-4879-9DEA-1AF14201C145}"/>
                </a:ext>
              </a:extLst>
            </p:cNvPr>
            <p:cNvPicPr>
              <a:picLocks noChangeAspect="1"/>
            </p:cNvPicPr>
            <p:nvPr/>
          </p:nvPicPr>
          <p:blipFill>
            <a:blip r:embed="rId11"/>
            <a:stretch>
              <a:fillRect/>
            </a:stretch>
          </p:blipFill>
          <p:spPr>
            <a:xfrm>
              <a:off x="1519816" y="4671360"/>
              <a:ext cx="2100610" cy="2282286"/>
            </a:xfrm>
            <a:prstGeom prst="rect">
              <a:avLst/>
            </a:prstGeom>
          </p:spPr>
        </p:pic>
        <p:pic>
          <p:nvPicPr>
            <p:cNvPr id="185" name="Picture 184">
              <a:extLst>
                <a:ext uri="{FF2B5EF4-FFF2-40B4-BE49-F238E27FC236}">
                  <a16:creationId xmlns:a16="http://schemas.microsoft.com/office/drawing/2014/main" id="{A8A3F726-4058-4DAD-A148-A8A6845F8E0B}"/>
                </a:ext>
              </a:extLst>
            </p:cNvPr>
            <p:cNvPicPr>
              <a:picLocks noChangeAspect="1"/>
            </p:cNvPicPr>
            <p:nvPr/>
          </p:nvPicPr>
          <p:blipFill>
            <a:blip r:embed="rId9"/>
            <a:stretch>
              <a:fillRect/>
            </a:stretch>
          </p:blipFill>
          <p:spPr>
            <a:xfrm>
              <a:off x="1748612" y="4939021"/>
              <a:ext cx="839640" cy="567292"/>
            </a:xfrm>
            <a:prstGeom prst="rect">
              <a:avLst/>
            </a:prstGeom>
          </p:spPr>
        </p:pic>
      </p:grpSp>
      <p:grpSp>
        <p:nvGrpSpPr>
          <p:cNvPr id="186" name="Group 185">
            <a:extLst>
              <a:ext uri="{FF2B5EF4-FFF2-40B4-BE49-F238E27FC236}">
                <a16:creationId xmlns:a16="http://schemas.microsoft.com/office/drawing/2014/main" id="{B3C308F8-3F42-44DA-A8BC-6195936F0C0E}"/>
              </a:ext>
            </a:extLst>
          </p:cNvPr>
          <p:cNvGrpSpPr/>
          <p:nvPr/>
        </p:nvGrpSpPr>
        <p:grpSpPr>
          <a:xfrm>
            <a:off x="4412851" y="4023121"/>
            <a:ext cx="953315" cy="641597"/>
            <a:chOff x="6001782" y="5471227"/>
            <a:chExt cx="1296575" cy="872616"/>
          </a:xfrm>
        </p:grpSpPr>
        <p:pic>
          <p:nvPicPr>
            <p:cNvPr id="187" name="Picture 186">
              <a:extLst>
                <a:ext uri="{FF2B5EF4-FFF2-40B4-BE49-F238E27FC236}">
                  <a16:creationId xmlns:a16="http://schemas.microsoft.com/office/drawing/2014/main" id="{FC16EED9-FE4D-447A-9AD5-9BE9A8A0290A}"/>
                </a:ext>
              </a:extLst>
            </p:cNvPr>
            <p:cNvPicPr>
              <a:picLocks noChangeAspect="1"/>
            </p:cNvPicPr>
            <p:nvPr/>
          </p:nvPicPr>
          <p:blipFill>
            <a:blip r:embed="rId9"/>
            <a:stretch>
              <a:fillRect/>
            </a:stretch>
          </p:blipFill>
          <p:spPr>
            <a:xfrm>
              <a:off x="6002858" y="5471227"/>
              <a:ext cx="1291544" cy="872616"/>
            </a:xfrm>
            <a:prstGeom prst="rect">
              <a:avLst/>
            </a:prstGeom>
          </p:spPr>
        </p:pic>
        <p:pic>
          <p:nvPicPr>
            <p:cNvPr id="188" name="Picture 187">
              <a:extLst>
                <a:ext uri="{FF2B5EF4-FFF2-40B4-BE49-F238E27FC236}">
                  <a16:creationId xmlns:a16="http://schemas.microsoft.com/office/drawing/2014/main" id="{CCDF4DC1-64A5-48F1-B2F0-09167CD989A5}"/>
                </a:ext>
              </a:extLst>
            </p:cNvPr>
            <p:cNvPicPr>
              <a:picLocks noChangeAspect="1"/>
            </p:cNvPicPr>
            <p:nvPr/>
          </p:nvPicPr>
          <p:blipFill>
            <a:blip r:embed="rId12"/>
            <a:stretch>
              <a:fillRect/>
            </a:stretch>
          </p:blipFill>
          <p:spPr>
            <a:xfrm>
              <a:off x="6998041" y="5942142"/>
              <a:ext cx="300316" cy="392789"/>
            </a:xfrm>
            <a:prstGeom prst="rect">
              <a:avLst/>
            </a:prstGeom>
          </p:spPr>
        </p:pic>
        <p:pic>
          <p:nvPicPr>
            <p:cNvPr id="189" name="Picture 188">
              <a:extLst>
                <a:ext uri="{FF2B5EF4-FFF2-40B4-BE49-F238E27FC236}">
                  <a16:creationId xmlns:a16="http://schemas.microsoft.com/office/drawing/2014/main" id="{25AA1B2C-9072-43A2-8C21-7F67B4976773}"/>
                </a:ext>
              </a:extLst>
            </p:cNvPr>
            <p:cNvPicPr>
              <a:picLocks noChangeAspect="1"/>
            </p:cNvPicPr>
            <p:nvPr/>
          </p:nvPicPr>
          <p:blipFill>
            <a:blip r:embed="rId13"/>
            <a:stretch>
              <a:fillRect/>
            </a:stretch>
          </p:blipFill>
          <p:spPr>
            <a:xfrm>
              <a:off x="6001782" y="5942142"/>
              <a:ext cx="311631" cy="393294"/>
            </a:xfrm>
            <a:prstGeom prst="rect">
              <a:avLst/>
            </a:prstGeom>
          </p:spPr>
        </p:pic>
        <p:pic>
          <p:nvPicPr>
            <p:cNvPr id="190" name="Picture 189">
              <a:extLst>
                <a:ext uri="{FF2B5EF4-FFF2-40B4-BE49-F238E27FC236}">
                  <a16:creationId xmlns:a16="http://schemas.microsoft.com/office/drawing/2014/main" id="{8E7C2E21-2F23-48D5-9C82-754B1E1C95A8}"/>
                </a:ext>
              </a:extLst>
            </p:cNvPr>
            <p:cNvPicPr>
              <a:picLocks noChangeAspect="1"/>
            </p:cNvPicPr>
            <p:nvPr/>
          </p:nvPicPr>
          <p:blipFill>
            <a:blip r:embed="rId14"/>
            <a:stretch>
              <a:fillRect/>
            </a:stretch>
          </p:blipFill>
          <p:spPr>
            <a:xfrm>
              <a:off x="6300401" y="5942142"/>
              <a:ext cx="347476" cy="392789"/>
            </a:xfrm>
            <a:prstGeom prst="rect">
              <a:avLst/>
            </a:prstGeom>
          </p:spPr>
        </p:pic>
        <p:pic>
          <p:nvPicPr>
            <p:cNvPr id="191" name="Picture 190">
              <a:extLst>
                <a:ext uri="{FF2B5EF4-FFF2-40B4-BE49-F238E27FC236}">
                  <a16:creationId xmlns:a16="http://schemas.microsoft.com/office/drawing/2014/main" id="{B0C5FE63-C100-46A5-8F3E-0F9BB679122E}"/>
                </a:ext>
              </a:extLst>
            </p:cNvPr>
            <p:cNvPicPr>
              <a:picLocks noChangeAspect="1"/>
            </p:cNvPicPr>
            <p:nvPr/>
          </p:nvPicPr>
          <p:blipFill>
            <a:blip r:embed="rId15"/>
            <a:stretch>
              <a:fillRect/>
            </a:stretch>
          </p:blipFill>
          <p:spPr>
            <a:xfrm>
              <a:off x="6650565" y="5931893"/>
              <a:ext cx="347490" cy="403038"/>
            </a:xfrm>
            <a:prstGeom prst="rect">
              <a:avLst/>
            </a:prstGeom>
          </p:spPr>
        </p:pic>
      </p:grpSp>
      <p:cxnSp>
        <p:nvCxnSpPr>
          <p:cNvPr id="193" name="Connector: Elbow 192">
            <a:extLst>
              <a:ext uri="{FF2B5EF4-FFF2-40B4-BE49-F238E27FC236}">
                <a16:creationId xmlns:a16="http://schemas.microsoft.com/office/drawing/2014/main" id="{502001B0-6508-431F-B9CD-79CEC68854F3}"/>
              </a:ext>
            </a:extLst>
          </p:cNvPr>
          <p:cNvCxnSpPr>
            <a:cxnSpLocks/>
            <a:stCxn id="222" idx="3"/>
            <a:endCxn id="187" idx="1"/>
          </p:cNvCxnSpPr>
          <p:nvPr/>
        </p:nvCxnSpPr>
        <p:spPr>
          <a:xfrm flipV="1">
            <a:off x="4005903" y="4343919"/>
            <a:ext cx="407738" cy="583"/>
          </a:xfrm>
          <a:prstGeom prst="bentConnector3">
            <a:avLst>
              <a:gd name="adj1" fmla="val 50000"/>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61366424-3419-4D66-818B-6D45A8E57792}"/>
              </a:ext>
            </a:extLst>
          </p:cNvPr>
          <p:cNvCxnSpPr>
            <a:cxnSpLocks/>
            <a:stCxn id="187" idx="3"/>
          </p:cNvCxnSpPr>
          <p:nvPr/>
        </p:nvCxnSpPr>
        <p:spPr>
          <a:xfrm>
            <a:off x="5363257" y="4343920"/>
            <a:ext cx="594790" cy="793"/>
          </a:xfrm>
          <a:prstGeom prst="bentConnector3">
            <a:avLst>
              <a:gd name="adj1" fmla="val 50000"/>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E5D50733-B461-4BB2-979B-60DF15860718}"/>
              </a:ext>
            </a:extLst>
          </p:cNvPr>
          <p:cNvCxnSpPr>
            <a:cxnSpLocks/>
            <a:endCxn id="181" idx="3"/>
          </p:cNvCxnSpPr>
          <p:nvPr/>
        </p:nvCxnSpPr>
        <p:spPr>
          <a:xfrm rot="16200000" flipV="1">
            <a:off x="5410426" y="3063367"/>
            <a:ext cx="1034235" cy="800552"/>
          </a:xfrm>
          <a:prstGeom prst="bentConnector2">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96" name="Group 195">
            <a:extLst>
              <a:ext uri="{FF2B5EF4-FFF2-40B4-BE49-F238E27FC236}">
                <a16:creationId xmlns:a16="http://schemas.microsoft.com/office/drawing/2014/main" id="{0EF3D2C7-8F60-4383-A185-7AFAB55073E4}"/>
              </a:ext>
            </a:extLst>
          </p:cNvPr>
          <p:cNvGrpSpPr/>
          <p:nvPr/>
        </p:nvGrpSpPr>
        <p:grpSpPr>
          <a:xfrm>
            <a:off x="6092547" y="257880"/>
            <a:ext cx="2835393" cy="1791631"/>
            <a:chOff x="8286286" y="350238"/>
            <a:chExt cx="3856332" cy="2436743"/>
          </a:xfrm>
        </p:grpSpPr>
        <p:pic>
          <p:nvPicPr>
            <p:cNvPr id="197" name="Picture 196">
              <a:extLst>
                <a:ext uri="{FF2B5EF4-FFF2-40B4-BE49-F238E27FC236}">
                  <a16:creationId xmlns:a16="http://schemas.microsoft.com/office/drawing/2014/main" id="{1C045FFD-9291-4D25-BD83-2E2895DA0B18}"/>
                </a:ext>
              </a:extLst>
            </p:cNvPr>
            <p:cNvPicPr>
              <a:picLocks noChangeAspect="1"/>
            </p:cNvPicPr>
            <p:nvPr/>
          </p:nvPicPr>
          <p:blipFill>
            <a:blip r:embed="rId16"/>
            <a:stretch>
              <a:fillRect/>
            </a:stretch>
          </p:blipFill>
          <p:spPr>
            <a:xfrm>
              <a:off x="11279941" y="527871"/>
              <a:ext cx="862677" cy="1591173"/>
            </a:xfrm>
            <a:prstGeom prst="rect">
              <a:avLst/>
            </a:prstGeom>
          </p:spPr>
        </p:pic>
        <p:sp>
          <p:nvSpPr>
            <p:cNvPr id="198" name="Rectangle 197">
              <a:extLst>
                <a:ext uri="{FF2B5EF4-FFF2-40B4-BE49-F238E27FC236}">
                  <a16:creationId xmlns:a16="http://schemas.microsoft.com/office/drawing/2014/main" id="{9269BDC0-EB34-4C64-9EF2-279949C8107C}"/>
                </a:ext>
              </a:extLst>
            </p:cNvPr>
            <p:cNvSpPr/>
            <p:nvPr/>
          </p:nvSpPr>
          <p:spPr>
            <a:xfrm>
              <a:off x="11295870" y="2103934"/>
              <a:ext cx="846748" cy="433423"/>
            </a:xfrm>
            <a:prstGeom prst="rect">
              <a:avLst/>
            </a:prstGeom>
          </p:spPr>
          <p:txBody>
            <a:bodyPr wrap="square">
              <a:spAutoFit/>
            </a:bodyPr>
            <a:lstStyle/>
            <a:p>
              <a:pPr algn="ctr" defTabSz="685845"/>
              <a:r>
                <a:rPr lang="en-US" sz="1471" dirty="0">
                  <a:solidFill>
                    <a:srgbClr val="FFFFFF"/>
                  </a:solidFill>
                  <a:latin typeface="Segoe UI"/>
                </a:rPr>
                <a:t>KPI’s</a:t>
              </a:r>
            </a:p>
          </p:txBody>
        </p:sp>
        <p:grpSp>
          <p:nvGrpSpPr>
            <p:cNvPr id="199" name="Group 198">
              <a:extLst>
                <a:ext uri="{FF2B5EF4-FFF2-40B4-BE49-F238E27FC236}">
                  <a16:creationId xmlns:a16="http://schemas.microsoft.com/office/drawing/2014/main" id="{6B562375-D755-4483-B29B-ED8EB79FA1FA}"/>
                </a:ext>
              </a:extLst>
            </p:cNvPr>
            <p:cNvGrpSpPr/>
            <p:nvPr/>
          </p:nvGrpSpPr>
          <p:grpSpPr>
            <a:xfrm>
              <a:off x="8286286" y="350238"/>
              <a:ext cx="3001492" cy="2436743"/>
              <a:chOff x="4165000" y="830290"/>
              <a:chExt cx="3001492" cy="2436743"/>
            </a:xfrm>
          </p:grpSpPr>
          <p:pic>
            <p:nvPicPr>
              <p:cNvPr id="200" name="Picture 199">
                <a:extLst>
                  <a:ext uri="{FF2B5EF4-FFF2-40B4-BE49-F238E27FC236}">
                    <a16:creationId xmlns:a16="http://schemas.microsoft.com/office/drawing/2014/main" id="{8E4310C4-AF78-4865-8BC6-97FF4FE08C06}"/>
                  </a:ext>
                </a:extLst>
              </p:cNvPr>
              <p:cNvPicPr>
                <a:picLocks noChangeAspect="1"/>
              </p:cNvPicPr>
              <p:nvPr/>
            </p:nvPicPr>
            <p:blipFill>
              <a:blip r:embed="rId17"/>
              <a:stretch>
                <a:fillRect/>
              </a:stretch>
            </p:blipFill>
            <p:spPr>
              <a:xfrm>
                <a:off x="4165000" y="830290"/>
                <a:ext cx="3001492" cy="2436743"/>
              </a:xfrm>
              <a:prstGeom prst="rect">
                <a:avLst/>
              </a:prstGeom>
            </p:spPr>
          </p:pic>
          <p:pic>
            <p:nvPicPr>
              <p:cNvPr id="201" name="Picture 200">
                <a:extLst>
                  <a:ext uri="{FF2B5EF4-FFF2-40B4-BE49-F238E27FC236}">
                    <a16:creationId xmlns:a16="http://schemas.microsoft.com/office/drawing/2014/main" id="{5E7E55F7-4023-4869-B3EE-18B7EB8620C7}"/>
                  </a:ext>
                </a:extLst>
              </p:cNvPr>
              <p:cNvPicPr>
                <a:picLocks noChangeAspect="1"/>
              </p:cNvPicPr>
              <p:nvPr/>
            </p:nvPicPr>
            <p:blipFill>
              <a:blip r:embed="rId18"/>
              <a:stretch>
                <a:fillRect/>
              </a:stretch>
            </p:blipFill>
            <p:spPr>
              <a:xfrm>
                <a:off x="4413693" y="957593"/>
                <a:ext cx="2524624" cy="1480478"/>
              </a:xfrm>
              <a:prstGeom prst="rect">
                <a:avLst/>
              </a:prstGeom>
            </p:spPr>
          </p:pic>
        </p:grpSp>
      </p:grpSp>
      <p:sp>
        <p:nvSpPr>
          <p:cNvPr id="204" name="Rectangle 203">
            <a:extLst>
              <a:ext uri="{FF2B5EF4-FFF2-40B4-BE49-F238E27FC236}">
                <a16:creationId xmlns:a16="http://schemas.microsoft.com/office/drawing/2014/main" id="{B6CD715B-217A-496A-98E0-38E66FDA5ED4}"/>
              </a:ext>
            </a:extLst>
          </p:cNvPr>
          <p:cNvSpPr/>
          <p:nvPr/>
        </p:nvSpPr>
        <p:spPr>
          <a:xfrm>
            <a:off x="7229128" y="3186790"/>
            <a:ext cx="1248974" cy="454227"/>
          </a:xfrm>
          <a:prstGeom prst="rect">
            <a:avLst/>
          </a:prstGeom>
        </p:spPr>
        <p:txBody>
          <a:bodyPr wrap="square">
            <a:spAutoFit/>
          </a:bodyPr>
          <a:lstStyle/>
          <a:p>
            <a:pPr algn="ctr" defTabSz="685845"/>
            <a:r>
              <a:rPr lang="en-US" sz="1176" dirty="0">
                <a:latin typeface="Segoe UI"/>
              </a:rPr>
              <a:t>Azure</a:t>
            </a:r>
          </a:p>
          <a:p>
            <a:pPr algn="ctr" defTabSz="685845"/>
            <a:r>
              <a:rPr lang="en-US" sz="1176" dirty="0">
                <a:latin typeface="Segoe UI"/>
              </a:rPr>
              <a:t>Functions</a:t>
            </a:r>
          </a:p>
        </p:txBody>
      </p:sp>
      <p:sp>
        <p:nvSpPr>
          <p:cNvPr id="207" name="Rectangle 206">
            <a:extLst>
              <a:ext uri="{FF2B5EF4-FFF2-40B4-BE49-F238E27FC236}">
                <a16:creationId xmlns:a16="http://schemas.microsoft.com/office/drawing/2014/main" id="{8B71E00F-2971-4697-96DC-0AE16560F532}"/>
              </a:ext>
            </a:extLst>
          </p:cNvPr>
          <p:cNvSpPr/>
          <p:nvPr/>
        </p:nvSpPr>
        <p:spPr>
          <a:xfrm>
            <a:off x="6523862" y="3170738"/>
            <a:ext cx="920761" cy="454227"/>
          </a:xfrm>
          <a:prstGeom prst="rect">
            <a:avLst/>
          </a:prstGeom>
        </p:spPr>
        <p:txBody>
          <a:bodyPr wrap="square">
            <a:spAutoFit/>
          </a:bodyPr>
          <a:lstStyle/>
          <a:p>
            <a:pPr algn="ctr" defTabSz="685845"/>
            <a:r>
              <a:rPr lang="en-US" sz="1176" dirty="0">
                <a:latin typeface="Segoe UI"/>
              </a:rPr>
              <a:t>Microsoft</a:t>
            </a:r>
          </a:p>
          <a:p>
            <a:pPr algn="ctr" defTabSz="685845"/>
            <a:r>
              <a:rPr lang="en-US" sz="1176" dirty="0">
                <a:latin typeface="Segoe UI"/>
              </a:rPr>
              <a:t>Flow</a:t>
            </a:r>
          </a:p>
        </p:txBody>
      </p:sp>
      <p:pic>
        <p:nvPicPr>
          <p:cNvPr id="208" name="Picture 207">
            <a:extLst>
              <a:ext uri="{FF2B5EF4-FFF2-40B4-BE49-F238E27FC236}">
                <a16:creationId xmlns:a16="http://schemas.microsoft.com/office/drawing/2014/main" id="{4C05DD26-2717-4980-8A80-F4F7C1085F4C}"/>
              </a:ext>
            </a:extLst>
          </p:cNvPr>
          <p:cNvPicPr>
            <a:picLocks noChangeAspect="1"/>
          </p:cNvPicPr>
          <p:nvPr/>
        </p:nvPicPr>
        <p:blipFill>
          <a:blip r:embed="rId19"/>
          <a:stretch>
            <a:fillRect/>
          </a:stretch>
        </p:blipFill>
        <p:spPr>
          <a:xfrm>
            <a:off x="8305409" y="2714717"/>
            <a:ext cx="593636" cy="450198"/>
          </a:xfrm>
          <a:prstGeom prst="rect">
            <a:avLst/>
          </a:prstGeom>
        </p:spPr>
      </p:pic>
      <p:pic>
        <p:nvPicPr>
          <p:cNvPr id="209" name="Picture 208">
            <a:extLst>
              <a:ext uri="{FF2B5EF4-FFF2-40B4-BE49-F238E27FC236}">
                <a16:creationId xmlns:a16="http://schemas.microsoft.com/office/drawing/2014/main" id="{780C44A5-4DE4-48F5-87B1-BBA8E6FFF951}"/>
              </a:ext>
            </a:extLst>
          </p:cNvPr>
          <p:cNvPicPr>
            <a:picLocks noChangeAspect="1"/>
          </p:cNvPicPr>
          <p:nvPr/>
        </p:nvPicPr>
        <p:blipFill>
          <a:blip r:embed="rId20"/>
          <a:stretch>
            <a:fillRect/>
          </a:stretch>
        </p:blipFill>
        <p:spPr>
          <a:xfrm>
            <a:off x="7580064" y="2672579"/>
            <a:ext cx="589904" cy="545987"/>
          </a:xfrm>
          <a:prstGeom prst="rect">
            <a:avLst/>
          </a:prstGeom>
        </p:spPr>
      </p:pic>
      <p:sp>
        <p:nvSpPr>
          <p:cNvPr id="210" name="Rectangle 209">
            <a:extLst>
              <a:ext uri="{FF2B5EF4-FFF2-40B4-BE49-F238E27FC236}">
                <a16:creationId xmlns:a16="http://schemas.microsoft.com/office/drawing/2014/main" id="{F8C1CAA8-A2B6-485A-ADFB-C99943D2BF21}"/>
              </a:ext>
            </a:extLst>
          </p:cNvPr>
          <p:cNvSpPr/>
          <p:nvPr/>
        </p:nvSpPr>
        <p:spPr>
          <a:xfrm>
            <a:off x="7992164" y="3238794"/>
            <a:ext cx="1248974" cy="273280"/>
          </a:xfrm>
          <a:prstGeom prst="rect">
            <a:avLst/>
          </a:prstGeom>
        </p:spPr>
        <p:txBody>
          <a:bodyPr wrap="square">
            <a:spAutoFit/>
          </a:bodyPr>
          <a:lstStyle/>
          <a:p>
            <a:pPr algn="ctr" defTabSz="685845"/>
            <a:r>
              <a:rPr lang="en-US" sz="1176" dirty="0">
                <a:latin typeface="Segoe UI"/>
              </a:rPr>
              <a:t>Power BI</a:t>
            </a:r>
          </a:p>
        </p:txBody>
      </p:sp>
      <p:cxnSp>
        <p:nvCxnSpPr>
          <p:cNvPr id="219" name="Connector: Elbow 218">
            <a:extLst>
              <a:ext uri="{FF2B5EF4-FFF2-40B4-BE49-F238E27FC236}">
                <a16:creationId xmlns:a16="http://schemas.microsoft.com/office/drawing/2014/main" id="{B1E5BC68-8227-4045-8B3A-44D30A326BA3}"/>
              </a:ext>
            </a:extLst>
          </p:cNvPr>
          <p:cNvCxnSpPr>
            <a:cxnSpLocks/>
            <a:endCxn id="204" idx="2"/>
          </p:cNvCxnSpPr>
          <p:nvPr/>
        </p:nvCxnSpPr>
        <p:spPr>
          <a:xfrm flipV="1">
            <a:off x="6338946" y="3641017"/>
            <a:ext cx="1514669" cy="339744"/>
          </a:xfrm>
          <a:prstGeom prst="bentConnector2">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D5F993B0-C880-4179-AB14-734756A0D28E}"/>
              </a:ext>
            </a:extLst>
          </p:cNvPr>
          <p:cNvCxnSpPr>
            <a:cxnSpLocks/>
            <a:stCxn id="209" idx="0"/>
            <a:endCxn id="200" idx="2"/>
          </p:cNvCxnSpPr>
          <p:nvPr/>
        </p:nvCxnSpPr>
        <p:spPr>
          <a:xfrm rot="16200000" flipV="1">
            <a:off x="7223964" y="2021527"/>
            <a:ext cx="623067" cy="679036"/>
          </a:xfrm>
          <a:prstGeom prst="bentConnector3">
            <a:avLst>
              <a:gd name="adj1" fmla="val 50000"/>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21" name="Group 220">
            <a:extLst>
              <a:ext uri="{FF2B5EF4-FFF2-40B4-BE49-F238E27FC236}">
                <a16:creationId xmlns:a16="http://schemas.microsoft.com/office/drawing/2014/main" id="{4CCECF7E-E56E-4B53-995F-FA133ABB4109}"/>
              </a:ext>
            </a:extLst>
          </p:cNvPr>
          <p:cNvGrpSpPr/>
          <p:nvPr/>
        </p:nvGrpSpPr>
        <p:grpSpPr>
          <a:xfrm>
            <a:off x="2444346" y="3914719"/>
            <a:ext cx="1561558" cy="859566"/>
            <a:chOff x="3324479" y="5323793"/>
            <a:chExt cx="2123827" cy="1169069"/>
          </a:xfrm>
        </p:grpSpPr>
        <p:pic>
          <p:nvPicPr>
            <p:cNvPr id="222" name="Picture 221">
              <a:extLst>
                <a:ext uri="{FF2B5EF4-FFF2-40B4-BE49-F238E27FC236}">
                  <a16:creationId xmlns:a16="http://schemas.microsoft.com/office/drawing/2014/main" id="{C860A1AD-3338-4D67-BEEF-38401DD606BA}"/>
                </a:ext>
              </a:extLst>
            </p:cNvPr>
            <p:cNvPicPr>
              <a:picLocks noChangeAspect="1"/>
            </p:cNvPicPr>
            <p:nvPr/>
          </p:nvPicPr>
          <p:blipFill>
            <a:blip r:embed="rId21">
              <a:duotone>
                <a:prstClr val="black"/>
                <a:schemeClr val="accent6">
                  <a:tint val="45000"/>
                  <a:satMod val="400000"/>
                </a:schemeClr>
              </a:duotone>
            </a:blip>
            <a:stretch>
              <a:fillRect/>
            </a:stretch>
          </p:blipFill>
          <p:spPr>
            <a:xfrm>
              <a:off x="3985989" y="5323793"/>
              <a:ext cx="1462317" cy="1169069"/>
            </a:xfrm>
            <a:prstGeom prst="rect">
              <a:avLst/>
            </a:prstGeom>
          </p:spPr>
        </p:pic>
        <p:cxnSp>
          <p:nvCxnSpPr>
            <p:cNvPr id="223" name="Connector: Elbow 222">
              <a:extLst>
                <a:ext uri="{FF2B5EF4-FFF2-40B4-BE49-F238E27FC236}">
                  <a16:creationId xmlns:a16="http://schemas.microsoft.com/office/drawing/2014/main" id="{5E369584-A00F-4B6F-A9CB-01BB9B7D9CD5}"/>
                </a:ext>
              </a:extLst>
            </p:cNvPr>
            <p:cNvCxnSpPr>
              <a:cxnSpLocks/>
              <a:endCxn id="222" idx="1"/>
            </p:cNvCxnSpPr>
            <p:nvPr/>
          </p:nvCxnSpPr>
          <p:spPr>
            <a:xfrm>
              <a:off x="3324479" y="5907535"/>
              <a:ext cx="661510" cy="793"/>
            </a:xfrm>
            <a:prstGeom prst="bentConnector3">
              <a:avLst>
                <a:gd name="adj1" fmla="val 50000"/>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pic>
        <p:nvPicPr>
          <p:cNvPr id="224" name="Picture 223">
            <a:extLst>
              <a:ext uri="{FF2B5EF4-FFF2-40B4-BE49-F238E27FC236}">
                <a16:creationId xmlns:a16="http://schemas.microsoft.com/office/drawing/2014/main" id="{A167F87B-8A43-4B4B-9EE9-A36DB156A2AA}"/>
              </a:ext>
            </a:extLst>
          </p:cNvPr>
          <p:cNvPicPr>
            <a:picLocks noChangeAspect="1"/>
          </p:cNvPicPr>
          <p:nvPr/>
        </p:nvPicPr>
        <p:blipFill>
          <a:blip r:embed="rId22"/>
          <a:stretch>
            <a:fillRect/>
          </a:stretch>
        </p:blipFill>
        <p:spPr>
          <a:xfrm>
            <a:off x="6030693" y="4090210"/>
            <a:ext cx="2988343" cy="696094"/>
          </a:xfrm>
          <a:prstGeom prst="rect">
            <a:avLst/>
          </a:prstGeom>
        </p:spPr>
      </p:pic>
      <p:pic>
        <p:nvPicPr>
          <p:cNvPr id="225" name="Picture 224">
            <a:extLst>
              <a:ext uri="{FF2B5EF4-FFF2-40B4-BE49-F238E27FC236}">
                <a16:creationId xmlns:a16="http://schemas.microsoft.com/office/drawing/2014/main" id="{EEC5E80B-4D48-40C9-9178-86CFFF0E4870}"/>
              </a:ext>
            </a:extLst>
          </p:cNvPr>
          <p:cNvPicPr>
            <a:picLocks noChangeAspect="1"/>
          </p:cNvPicPr>
          <p:nvPr/>
        </p:nvPicPr>
        <p:blipFill>
          <a:blip r:embed="rId23"/>
          <a:stretch>
            <a:fillRect/>
          </a:stretch>
        </p:blipFill>
        <p:spPr>
          <a:xfrm>
            <a:off x="6678756" y="2710583"/>
            <a:ext cx="640192" cy="499391"/>
          </a:xfrm>
          <a:prstGeom prst="rect">
            <a:avLst/>
          </a:prstGeom>
        </p:spPr>
      </p:pic>
    </p:spTree>
    <p:extLst>
      <p:ext uri="{BB962C8B-B14F-4D97-AF65-F5344CB8AC3E}">
        <p14:creationId xmlns:p14="http://schemas.microsoft.com/office/powerpoint/2010/main" val="361002454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 name="Rectangle 18"/>
          <p:cNvSpPr/>
          <p:nvPr/>
        </p:nvSpPr>
        <p:spPr bwMode="auto">
          <a:xfrm>
            <a:off x="900573" y="3323193"/>
            <a:ext cx="7342856" cy="536800"/>
          </a:xfrm>
          <a:prstGeom prst="rect">
            <a:avLst/>
          </a:prstGeom>
          <a:solidFill>
            <a:srgbClr val="282828"/>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7229" tIns="100848" rIns="67229" bIns="100848"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338480" indent="-338480" defTabSz="672290">
              <a:lnSpc>
                <a:spcPct val="90000"/>
              </a:lnSpc>
              <a:spcBef>
                <a:spcPct val="20000"/>
              </a:spcBef>
              <a:buSzPct val="90000"/>
              <a:buBlip>
                <a:blip r:embed="rId4"/>
              </a:buBlip>
            </a:pPr>
            <a:endParaRPr lang="en-US" sz="1765" dirty="0">
              <a:gradFill>
                <a:gsLst>
                  <a:gs pos="0">
                    <a:srgbClr val="FFFFFF"/>
                  </a:gs>
                  <a:gs pos="100000">
                    <a:srgbClr val="FFFFFF"/>
                  </a:gs>
                </a:gsLst>
                <a:lin ang="5400000" scaled="0"/>
              </a:gradFill>
              <a:latin typeface="Segoe UI"/>
            </a:endParaRPr>
          </a:p>
        </p:txBody>
      </p:sp>
      <p:grpSp>
        <p:nvGrpSpPr>
          <p:cNvPr id="20" name="Group 19"/>
          <p:cNvGrpSpPr/>
          <p:nvPr/>
        </p:nvGrpSpPr>
        <p:grpSpPr>
          <a:xfrm>
            <a:off x="2930725" y="1354031"/>
            <a:ext cx="5309998" cy="1973605"/>
            <a:chOff x="476254" y="2417159"/>
            <a:chExt cx="11204704" cy="1958897"/>
          </a:xfrm>
        </p:grpSpPr>
        <p:sp>
          <p:nvSpPr>
            <p:cNvPr id="21" name="Rectangle 20"/>
            <p:cNvSpPr/>
            <p:nvPr/>
          </p:nvSpPr>
          <p:spPr bwMode="auto">
            <a:xfrm>
              <a:off x="507868" y="2417159"/>
              <a:ext cx="11173090" cy="1958897"/>
            </a:xfrm>
            <a:prstGeom prst="rect">
              <a:avLst/>
            </a:prstGeom>
            <a:solidFill>
              <a:schemeClr val="bg2">
                <a:alpha val="70000"/>
              </a:schemeClr>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7229" tIns="100848" rIns="67229" bIns="100848"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338480" indent="-338480" defTabSz="672290">
                <a:lnSpc>
                  <a:spcPct val="90000"/>
                </a:lnSpc>
                <a:spcBef>
                  <a:spcPct val="20000"/>
                </a:spcBef>
                <a:buSzPct val="90000"/>
                <a:buBlip>
                  <a:blip r:embed="rId4"/>
                </a:buBlip>
              </a:pPr>
              <a:endParaRPr lang="en-US" sz="1765" dirty="0">
                <a:gradFill>
                  <a:gsLst>
                    <a:gs pos="0">
                      <a:srgbClr val="FFFFFF"/>
                    </a:gs>
                    <a:gs pos="100000">
                      <a:srgbClr val="FFFFFF"/>
                    </a:gs>
                  </a:gsLst>
                  <a:lin ang="5400000" scaled="0"/>
                </a:gradFill>
                <a:latin typeface="Segoe UI"/>
              </a:endParaRPr>
            </a:p>
          </p:txBody>
        </p:sp>
        <p:sp>
          <p:nvSpPr>
            <p:cNvPr id="22" name="Rectangle 21"/>
            <p:cNvSpPr/>
            <p:nvPr/>
          </p:nvSpPr>
          <p:spPr>
            <a:xfrm>
              <a:off x="476254" y="3205405"/>
              <a:ext cx="11013089" cy="1035205"/>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632606" lvl="1" indent="-296461" defTabSz="672290">
                <a:lnSpc>
                  <a:spcPct val="90000"/>
                </a:lnSpc>
                <a:spcBef>
                  <a:spcPct val="20000"/>
                </a:spcBef>
                <a:buSzPct val="105000"/>
                <a:buBlip>
                  <a:blip r:embed="rId5"/>
                </a:buBlip>
              </a:pPr>
              <a:r>
                <a:rPr lang="en-US" sz="1471" dirty="0">
                  <a:solidFill>
                    <a:srgbClr val="FFFFFF">
                      <a:alpha val="99000"/>
                    </a:srgbClr>
                  </a:solidFill>
                  <a:latin typeface="Segoe UI"/>
                </a:rPr>
                <a:t>sandro.pereira@devscope.net</a:t>
              </a:r>
            </a:p>
            <a:p>
              <a:pPr marL="632606" lvl="1" indent="-296461" defTabSz="672290">
                <a:lnSpc>
                  <a:spcPct val="90000"/>
                </a:lnSpc>
                <a:spcBef>
                  <a:spcPct val="20000"/>
                </a:spcBef>
                <a:buSzPct val="105000"/>
                <a:buBlip>
                  <a:blip r:embed="rId5"/>
                </a:buBlip>
              </a:pPr>
              <a:r>
                <a:rPr lang="en-US" sz="1471" noProof="1">
                  <a:solidFill>
                    <a:srgbClr val="FFFFFF">
                      <a:alpha val="99000"/>
                    </a:srgbClr>
                  </a:solidFill>
                  <a:latin typeface="Segoe UI"/>
                </a:rPr>
                <a:t>linkedin.com/in/sandropereira</a:t>
              </a:r>
            </a:p>
            <a:p>
              <a:pPr marL="632606" lvl="1" indent="-296461" defTabSz="672290">
                <a:lnSpc>
                  <a:spcPct val="90000"/>
                </a:lnSpc>
                <a:spcBef>
                  <a:spcPct val="20000"/>
                </a:spcBef>
                <a:buSzPct val="105000"/>
                <a:buBlip>
                  <a:blip r:embed="rId5"/>
                </a:buBlip>
              </a:pPr>
              <a:r>
                <a:rPr lang="en-US" sz="1471" dirty="0">
                  <a:solidFill>
                    <a:srgbClr val="FFFFFF">
                      <a:alpha val="99000"/>
                    </a:srgbClr>
                  </a:solidFill>
                  <a:latin typeface="Segoe UI"/>
                </a:rPr>
                <a:t>@sandro_asp </a:t>
              </a:r>
            </a:p>
            <a:p>
              <a:pPr marL="632606" lvl="1" indent="-296461" defTabSz="672290">
                <a:lnSpc>
                  <a:spcPct val="90000"/>
                </a:lnSpc>
                <a:spcBef>
                  <a:spcPct val="20000"/>
                </a:spcBef>
                <a:buSzPct val="105000"/>
                <a:buBlip>
                  <a:blip r:embed="rId5"/>
                </a:buBlip>
              </a:pPr>
              <a:r>
                <a:rPr lang="en-US" sz="1471" dirty="0">
                  <a:solidFill>
                    <a:srgbClr val="FFFFFF">
                      <a:alpha val="99000"/>
                    </a:srgbClr>
                  </a:solidFill>
                </a:rPr>
                <a:t>https://blog.sandro-pereira.com/</a:t>
              </a:r>
            </a:p>
          </p:txBody>
        </p:sp>
      </p:grpSp>
      <p:sp>
        <p:nvSpPr>
          <p:cNvPr id="23" name="Title 1"/>
          <p:cNvSpPr>
            <a:spLocks noGrp="1"/>
          </p:cNvSpPr>
          <p:nvPr/>
        </p:nvSpPr>
        <p:spPr>
          <a:xfrm>
            <a:off x="324384" y="270634"/>
            <a:ext cx="8377276" cy="81464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defTabSz="685772"/>
            <a:r>
              <a:rPr lang="en-US" sz="5882" spc="-75" dirty="0">
                <a:solidFill>
                  <a:srgbClr val="FFFFFF"/>
                </a:solidFill>
                <a:latin typeface="Segoe UI Light"/>
              </a:rPr>
              <a:t>Thanks!</a:t>
            </a:r>
            <a:endParaRPr lang="en-US" sz="2647" spc="-75" dirty="0">
              <a:gradFill flip="none" rotWithShape="1">
                <a:gsLst>
                  <a:gs pos="0">
                    <a:srgbClr val="FFFFFF"/>
                  </a:gs>
                  <a:gs pos="86000">
                    <a:srgbClr val="FFFFFF"/>
                  </a:gs>
                </a:gsLst>
                <a:lin ang="5400000" scaled="0"/>
                <a:tileRect/>
              </a:gradFill>
              <a:latin typeface="Segoe UI Light"/>
            </a:endParaRP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7868" y="1354030"/>
            <a:ext cx="2047840" cy="1973606"/>
          </a:xfrm>
          <a:prstGeom prst="rect">
            <a:avLst/>
          </a:prstGeom>
        </p:spPr>
      </p:pic>
      <p:sp>
        <p:nvSpPr>
          <p:cNvPr id="25" name="Text Placeholder 30"/>
          <p:cNvSpPr txBox="1">
            <a:spLocks/>
          </p:cNvSpPr>
          <p:nvPr/>
        </p:nvSpPr>
        <p:spPr>
          <a:xfrm>
            <a:off x="6372109" y="3365916"/>
            <a:ext cx="2177561" cy="616292"/>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685775"/>
            <a:r>
              <a:rPr lang="pt-PT" sz="1471" b="1" dirty="0">
                <a:gradFill>
                  <a:gsLst>
                    <a:gs pos="1250">
                      <a:srgbClr val="FFFFFF"/>
                    </a:gs>
                    <a:gs pos="100000">
                      <a:srgbClr val="FFFFFF"/>
                    </a:gs>
                  </a:gsLst>
                  <a:lin ang="5400000" scaled="0"/>
                </a:gradFill>
                <a:latin typeface="Segoe UI Light"/>
              </a:rPr>
              <a:t>+351 223 751 350</a:t>
            </a:r>
          </a:p>
          <a:p>
            <a:pPr defTabSz="685775"/>
            <a:r>
              <a:rPr lang="pt-PT" sz="1471" b="1" dirty="0">
                <a:gradFill>
                  <a:gsLst>
                    <a:gs pos="1250">
                      <a:srgbClr val="FFFFFF"/>
                    </a:gs>
                    <a:gs pos="100000">
                      <a:srgbClr val="FFFFFF"/>
                    </a:gs>
                  </a:gsLst>
                  <a:lin ang="5400000" scaled="0"/>
                </a:gradFill>
                <a:latin typeface="Segoe UI Light"/>
              </a:rPr>
              <a:t>www.devscope.net</a:t>
            </a:r>
          </a:p>
        </p:txBody>
      </p:sp>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7600" y="3237280"/>
            <a:ext cx="1697237" cy="713069"/>
          </a:xfrm>
          <a:prstGeom prst="rect">
            <a:avLst/>
          </a:prstGeom>
        </p:spPr>
      </p:pic>
      <p:sp>
        <p:nvSpPr>
          <p:cNvPr id="27" name="Text Placeholder 2"/>
          <p:cNvSpPr txBox="1">
            <a:spLocks/>
          </p:cNvSpPr>
          <p:nvPr/>
        </p:nvSpPr>
        <p:spPr>
          <a:xfrm>
            <a:off x="3142503" y="1354342"/>
            <a:ext cx="5108867" cy="104311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941" b="1" dirty="0">
                <a:gradFill>
                  <a:gsLst>
                    <a:gs pos="1250">
                      <a:srgbClr val="FFFFFF"/>
                    </a:gs>
                    <a:gs pos="100000">
                      <a:srgbClr val="FFFFFF"/>
                    </a:gs>
                  </a:gsLst>
                  <a:lin ang="5400000" scaled="0"/>
                </a:gradFill>
                <a:latin typeface="Segoe UI Light"/>
              </a:rPr>
              <a:t>Sandro Pereira</a:t>
            </a:r>
          </a:p>
          <a:p>
            <a:pPr marL="0" indent="0" defTabSz="699557">
              <a:buNone/>
            </a:pPr>
            <a:r>
              <a:rPr lang="en-US" sz="1471" dirty="0">
                <a:gradFill>
                  <a:gsLst>
                    <a:gs pos="1250">
                      <a:srgbClr val="FFFFFF"/>
                    </a:gs>
                    <a:gs pos="100000">
                      <a:srgbClr val="FFFFFF"/>
                    </a:gs>
                  </a:gsLst>
                  <a:lin ang="5400000" scaled="0"/>
                </a:gradFill>
              </a:rPr>
              <a:t>Integration Codeless Wizard</a:t>
            </a:r>
            <a:r>
              <a:rPr lang="en-US" sz="1471" dirty="0">
                <a:gradFill>
                  <a:gsLst>
                    <a:gs pos="1250">
                      <a:srgbClr val="FFFFFF"/>
                    </a:gs>
                    <a:gs pos="100000">
                      <a:srgbClr val="FFFFFF"/>
                    </a:gs>
                  </a:gsLst>
                  <a:lin ang="5400000" scaled="0"/>
                </a:gradFill>
                <a:latin typeface="Segoe UI Light"/>
              </a:rPr>
              <a:t> | Microsoft Azure &amp; Visio MVP</a:t>
            </a:r>
          </a:p>
          <a:p>
            <a:pPr marL="257175" indent="-257175" defTabSz="699557"/>
            <a:endParaRPr lang="pt-PT" sz="2941" dirty="0">
              <a:gradFill>
                <a:gsLst>
                  <a:gs pos="1250">
                    <a:srgbClr val="FFFFFF"/>
                  </a:gs>
                  <a:gs pos="100000">
                    <a:srgbClr val="FFFFFF"/>
                  </a:gs>
                </a:gsLst>
                <a:lin ang="5400000" scaled="0"/>
              </a:gradFill>
              <a:latin typeface="Segoe UI Light"/>
            </a:endParaRPr>
          </a:p>
        </p:txBody>
      </p:sp>
      <p:pic>
        <p:nvPicPr>
          <p:cNvPr id="28" name="Picture 2" descr="http://4.bp.blogspot.com/-OUfCsUCY3B4/VGgJCYMcsGI/AAAAAAAAIuQ/dyBpOE8ZilM/s230/mvp_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28383" y="2522998"/>
            <a:ext cx="1643063" cy="757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988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Dark Blue Theme">
  <a:themeElements>
    <a:clrScheme name="MVP Summit 2018">
      <a:dk1>
        <a:srgbClr val="000000"/>
      </a:dk1>
      <a:lt1>
        <a:srgbClr val="FFFFFF"/>
      </a:lt1>
      <a:dk2>
        <a:srgbClr val="002050"/>
      </a:dk2>
      <a:lt2>
        <a:srgbClr val="D2D2D2"/>
      </a:lt2>
      <a:accent1>
        <a:srgbClr val="0078D7"/>
      </a:accent1>
      <a:accent2>
        <a:srgbClr val="00BCF2"/>
      </a:accent2>
      <a:accent3>
        <a:srgbClr val="737373"/>
      </a:accent3>
      <a:accent4>
        <a:srgbClr val="00188F"/>
      </a:accent4>
      <a:accent5>
        <a:srgbClr val="505050"/>
      </a:accent5>
      <a:accent6>
        <a:srgbClr val="00B293"/>
      </a:accent6>
      <a:hlink>
        <a:srgbClr val="0078D7"/>
      </a:hlink>
      <a:folHlink>
        <a:srgbClr val="0078D7"/>
      </a:folHlink>
    </a:clrScheme>
    <a:fontScheme name="Segoe UI">
      <a:majorFont>
        <a:latin typeface="Segoe UI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Segoe UI"/>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VP18 Speaker PPT Template" id="{BCD4E99A-0D3A-AA4B-9925-2D65BB8D4752}" vid="{2EA84C54-79A2-5740-A314-696D5B68C0A8}"/>
    </a:ext>
  </a:extLst>
</a:theme>
</file>

<file path=ppt/theme/theme2.xml><?xml version="1.0" encoding="utf-8"?>
<a:theme xmlns:a="http://schemas.openxmlformats.org/drawingml/2006/main" name="White Theme">
  <a:themeElements>
    <a:clrScheme name="MVP Summit 2018">
      <a:dk1>
        <a:srgbClr val="000000"/>
      </a:dk1>
      <a:lt1>
        <a:srgbClr val="FFFFFF"/>
      </a:lt1>
      <a:dk2>
        <a:srgbClr val="002050"/>
      </a:dk2>
      <a:lt2>
        <a:srgbClr val="D2D2D2"/>
      </a:lt2>
      <a:accent1>
        <a:srgbClr val="0078D7"/>
      </a:accent1>
      <a:accent2>
        <a:srgbClr val="00BCF2"/>
      </a:accent2>
      <a:accent3>
        <a:srgbClr val="737373"/>
      </a:accent3>
      <a:accent4>
        <a:srgbClr val="00188F"/>
      </a:accent4>
      <a:accent5>
        <a:srgbClr val="505050"/>
      </a:accent5>
      <a:accent6>
        <a:srgbClr val="00B293"/>
      </a:accent6>
      <a:hlink>
        <a:srgbClr val="0078D7"/>
      </a:hlink>
      <a:folHlink>
        <a:srgbClr val="0078D7"/>
      </a:folHlink>
    </a:clrScheme>
    <a:fontScheme name="Segoe UI">
      <a:majorFont>
        <a:latin typeface="Segoe UI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Segoe UI"/>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VP18 Speaker PPT Template" id="{BCD4E99A-0D3A-AA4B-9925-2D65BB8D4752}" vid="{3506627B-871F-6547-9071-7FBE3C18C7DE}"/>
    </a:ext>
  </a:ext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9.potx" id="{11A35F6E-FC93-422D-84D7-C6AAA8189E12}" vid="{F1BE0958-E8F7-40B0-A946-16E511C5A067}"/>
    </a:ext>
  </a:extLst>
</a:theme>
</file>

<file path=ppt/theme/theme5.xml><?xml version="1.0" encoding="utf-8"?>
<a:theme xmlns:a="http://schemas.openxmlformats.org/drawingml/2006/main" name="MSVID_Product_Brand_template_16-9_WHITE_Cyan-accent">
  <a:themeElements>
    <a:clrScheme name="Custom 1">
      <a:dk1>
        <a:srgbClr val="505050"/>
      </a:dk1>
      <a:lt1>
        <a:srgbClr val="FFFFFF"/>
      </a:lt1>
      <a:dk2>
        <a:srgbClr val="0072C6"/>
      </a:dk2>
      <a:lt2>
        <a:srgbClr val="D2D2D2"/>
      </a:lt2>
      <a:accent1>
        <a:srgbClr val="0072C6"/>
      </a:accent1>
      <a:accent2>
        <a:srgbClr val="68217A"/>
      </a:accent2>
      <a:accent3>
        <a:srgbClr val="008272"/>
      </a:accent3>
      <a:accent4>
        <a:srgbClr val="9B9B9B"/>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5-30055_Office Template 2012 - 16x9 - White Backgroun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350320AE1A8E5418A0E79BAACB2DE83" ma:contentTypeVersion="16" ma:contentTypeDescription="Create a new document." ma:contentTypeScope="" ma:versionID="5e4b74648ac533fd8eab09809d50a732">
  <xsd:schema xmlns:xsd="http://www.w3.org/2001/XMLSchema" xmlns:xs="http://www.w3.org/2001/XMLSchema" xmlns:p="http://schemas.microsoft.com/office/2006/metadata/properties" xmlns:ns1="http://schemas.microsoft.com/sharepoint/v3" xmlns:ns2="ac65f337-503a-48be-ab12-2a6df7335507" xmlns:ns3="ab3eb718-03de-487b-b4f0-9ec903ee4909" targetNamespace="http://schemas.microsoft.com/office/2006/metadata/properties" ma:root="true" ma:fieldsID="80e7bc7d18eb437d1460fc2f7f6ee0fc" ns1:_="" ns2:_="" ns3:_="">
    <xsd:import namespace="http://schemas.microsoft.com/sharepoint/v3"/>
    <xsd:import namespace="ac65f337-503a-48be-ab12-2a6df7335507"/>
    <xsd:import namespace="ab3eb718-03de-487b-b4f0-9ec903ee4909"/>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OCR" minOccurs="0"/>
                <xsd:element ref="ns3:MediaServiceDateTaken" minOccurs="0"/>
                <xsd:element ref="ns1:_ip_UnifiedCompliancePolicyProperties" minOccurs="0"/>
                <xsd:element ref="ns1:_ip_UnifiedCompliancePolicyUIAction" minOccurs="0"/>
                <xsd:element ref="ns3: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65f337-503a-48be-ab12-2a6df733550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b3eb718-03de-487b-b4f0-9ec903ee4909"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description="" ma:internalName="MediaServiceOCR" ma:readOnly="true">
      <xsd:simpleType>
        <xsd:restriction base="dms:Note">
          <xsd:maxLength value="255"/>
        </xsd:restriction>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_Flow_SignoffStatus" ma:index="19" nillable="true" ma:displayName="Sign-off status" ma:internalName="_x0024_Resources_x003a_core_x002c_Signoff_Status_x003b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Flow_SignoffStatus xmlns="ab3eb718-03de-487b-b4f0-9ec903ee4909"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BD55828C-FF6F-45B3-9A3D-623EA94FE9EA}">
  <ds:schemaRefs>
    <ds:schemaRef ds:uri="http://schemas.microsoft.com/sharepoint/v3/contenttype/forms"/>
  </ds:schemaRefs>
</ds:datastoreItem>
</file>

<file path=customXml/itemProps2.xml><?xml version="1.0" encoding="utf-8"?>
<ds:datastoreItem xmlns:ds="http://schemas.openxmlformats.org/officeDocument/2006/customXml" ds:itemID="{81EA3335-878D-4BFD-9D72-47148DE418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c65f337-503a-48be-ab12-2a6df7335507"/>
    <ds:schemaRef ds:uri="ab3eb718-03de-487b-b4f0-9ec903ee49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CADB6D-38E6-4D33-84D7-48BD9DC6B5EC}">
  <ds:schemaRefs>
    <ds:schemaRef ds:uri="http://purl.org/dc/elements/1.1/"/>
    <ds:schemaRef ds:uri="http://schemas.microsoft.com/office/2006/metadata/properties"/>
    <ds:schemaRef ds:uri="http://schemas.microsoft.com/office/2006/documentManagement/types"/>
    <ds:schemaRef ds:uri="ab3eb718-03de-487b-b4f0-9ec903ee4909"/>
    <ds:schemaRef ds:uri="http://purl.org/dc/terms/"/>
    <ds:schemaRef ds:uri="http://schemas.microsoft.com/office/infopath/2007/PartnerControls"/>
    <ds:schemaRef ds:uri="http://schemas.openxmlformats.org/package/2006/metadata/core-properties"/>
    <ds:schemaRef ds:uri="http://purl.org/dc/dcmitype/"/>
    <ds:schemaRef ds:uri="ac65f337-503a-48be-ab12-2a6df7335507"/>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4372</TotalTime>
  <Words>449</Words>
  <Application>Microsoft Office PowerPoint</Application>
  <PresentationFormat>On-screen Show (16:9)</PresentationFormat>
  <Paragraphs>58</Paragraphs>
  <Slides>7</Slides>
  <Notes>4</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7</vt:i4>
      </vt:variant>
    </vt:vector>
  </HeadingPairs>
  <TitlesOfParts>
    <vt:vector size="23" baseType="lpstr">
      <vt:lpstr>Arial</vt:lpstr>
      <vt:lpstr>Calibri</vt:lpstr>
      <vt:lpstr>Consolas</vt:lpstr>
      <vt:lpstr>Questrial</vt:lpstr>
      <vt:lpstr>Segoe UI</vt:lpstr>
      <vt:lpstr>Segoe UI Light</vt:lpstr>
      <vt:lpstr>Segoe UI Semibold</vt:lpstr>
      <vt:lpstr>Segoe UI Semilight</vt:lpstr>
      <vt:lpstr>Wingdings</vt:lpstr>
      <vt:lpstr>Dark Blue Theme</vt:lpstr>
      <vt:lpstr>White Theme</vt:lpstr>
      <vt:lpstr>CloudOS</vt:lpstr>
      <vt:lpstr>1_WHITE TEMPLATE</vt:lpstr>
      <vt:lpstr>MSVID_Product_Brand_template_16-9_WHITE_Cyan-accent</vt:lpstr>
      <vt:lpstr>1_MSVID_Product_Brand_template_16-9_WHITE_Cyan-accent</vt:lpstr>
      <vt:lpstr>5-30055_Office Template 2012 - 16x9 - White Background</vt:lpstr>
      <vt:lpstr>How we use Microsoft Flow &amp; PowerApps: Real Case Scenarios</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Code: Long Session Title Here Long Session Title Here Long Session Title Here Long Session Title Here Long Session Title Here Long Session Title Here</dc:title>
  <dc:subject/>
  <dc:creator>Taylor Hanson</dc:creator>
  <cp:keywords/>
  <dc:description/>
  <cp:lastModifiedBy>Sandro Pereira</cp:lastModifiedBy>
  <cp:revision>100</cp:revision>
  <dcterms:created xsi:type="dcterms:W3CDTF">2018-01-15T17:36:05Z</dcterms:created>
  <dcterms:modified xsi:type="dcterms:W3CDTF">2018-11-29T17:12:14Z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0x0101006350320AE1A8E5418A0E79BAACB2DE83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sylviej@microsoft.com</vt:lpwstr>
  </property>
  <property fmtid="{D5CDD505-2E9C-101B-9397-08002B2CF9AE}" pid="6" name="MSIP_Label_f42aa342-8706-4288-bd11-ebb85995028c_SetDate">
    <vt:lpwstr>2017-12-05T20:37:59.2949334Z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